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76" r:id="rId2"/>
  </p:sldMasterIdLst>
  <p:notesMasterIdLst>
    <p:notesMasterId r:id="rId43"/>
  </p:notesMasterIdLst>
  <p:handoutMasterIdLst>
    <p:handoutMasterId r:id="rId44"/>
  </p:handoutMasterIdLst>
  <p:sldIdLst>
    <p:sldId id="270" r:id="rId3"/>
    <p:sldId id="273" r:id="rId4"/>
    <p:sldId id="274" r:id="rId5"/>
    <p:sldId id="330" r:id="rId6"/>
    <p:sldId id="285" r:id="rId7"/>
    <p:sldId id="279" r:id="rId8"/>
    <p:sldId id="280" r:id="rId9"/>
    <p:sldId id="282" r:id="rId10"/>
    <p:sldId id="281" r:id="rId11"/>
    <p:sldId id="300" r:id="rId12"/>
    <p:sldId id="339" r:id="rId13"/>
    <p:sldId id="316" r:id="rId14"/>
    <p:sldId id="286" r:id="rId15"/>
    <p:sldId id="340" r:id="rId16"/>
    <p:sldId id="306" r:id="rId17"/>
    <p:sldId id="328" r:id="rId18"/>
    <p:sldId id="323" r:id="rId19"/>
    <p:sldId id="324" r:id="rId20"/>
    <p:sldId id="329" r:id="rId21"/>
    <p:sldId id="325" r:id="rId22"/>
    <p:sldId id="284" r:id="rId23"/>
    <p:sldId id="345" r:id="rId24"/>
    <p:sldId id="299" r:id="rId25"/>
    <p:sldId id="347" r:id="rId26"/>
    <p:sldId id="317" r:id="rId27"/>
    <p:sldId id="333" r:id="rId28"/>
    <p:sldId id="315" r:id="rId29"/>
    <p:sldId id="332" r:id="rId30"/>
    <p:sldId id="307" r:id="rId31"/>
    <p:sldId id="342" r:id="rId32"/>
    <p:sldId id="343" r:id="rId33"/>
    <p:sldId id="288" r:id="rId34"/>
    <p:sldId id="338" r:id="rId35"/>
    <p:sldId id="289" r:id="rId36"/>
    <p:sldId id="292" r:id="rId37"/>
    <p:sldId id="293" r:id="rId38"/>
    <p:sldId id="294" r:id="rId39"/>
    <p:sldId id="334" r:id="rId40"/>
    <p:sldId id="335" r:id="rId41"/>
    <p:sldId id="271" r:id="rId4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E"/>
    <a:srgbClr val="0087D8"/>
    <a:srgbClr val="CBCBCB"/>
    <a:srgbClr val="FAFAFA"/>
    <a:srgbClr val="E4E4E4"/>
    <a:srgbClr val="E5E5E5"/>
    <a:srgbClr val="E9E9E9"/>
    <a:srgbClr val="006375"/>
    <a:srgbClr val="3171CF"/>
    <a:srgbClr val="F1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1"/>
    <p:restoredTop sz="94979" autoAdjust="0"/>
  </p:normalViewPr>
  <p:slideViewPr>
    <p:cSldViewPr snapToGrid="0" snapToObjects="1">
      <p:cViewPr varScale="1">
        <p:scale>
          <a:sx n="123" d="100"/>
          <a:sy n="123" d="100"/>
        </p:scale>
        <p:origin x="3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427D-5CA3-DB43-B6D1-1CF8559C7AB0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4BC91-BC92-8343-986D-6DD16155DB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02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E5344-D330-D74B-B39C-F748CC1E070C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336C7-016B-2440-85FB-ACBEBAFBC6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43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336C7-016B-2440-85FB-ACBEBAFBC6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9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7" y="3229639"/>
            <a:ext cx="2705103" cy="191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450"/>
            <a:ext cx="1905000" cy="1162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19" y="-95001"/>
            <a:ext cx="1666875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" y="495743"/>
            <a:ext cx="2109677" cy="501048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 userDrawn="1"/>
        </p:nvCxnSpPr>
        <p:spPr bwMode="auto">
          <a:xfrm>
            <a:off x="486000" y="4149473"/>
            <a:ext cx="4185444" cy="0"/>
          </a:xfrm>
          <a:prstGeom prst="line">
            <a:avLst/>
          </a:prstGeom>
          <a:ln w="34925">
            <a:solidFill>
              <a:srgbClr val="3171C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30"/>
          <p:cNvSpPr>
            <a:spLocks noGrp="1"/>
          </p:cNvSpPr>
          <p:nvPr>
            <p:ph sz="quarter" idx="10" hasCustomPrompt="1"/>
          </p:nvPr>
        </p:nvSpPr>
        <p:spPr>
          <a:xfrm>
            <a:off x="411956" y="1681026"/>
            <a:ext cx="6902054" cy="5591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rgbClr val="3171CF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z="2700" dirty="0"/>
              <a:t>Click to enter presentation title</a:t>
            </a:r>
            <a:endParaRPr lang="en-US" dirty="0"/>
          </a:p>
        </p:txBody>
      </p:sp>
      <p:sp>
        <p:nvSpPr>
          <p:cNvPr id="12" name="Content Placeholder 32"/>
          <p:cNvSpPr>
            <a:spLocks noGrp="1"/>
          </p:cNvSpPr>
          <p:nvPr>
            <p:ph sz="quarter" idx="11" hasCustomPrompt="1"/>
          </p:nvPr>
        </p:nvSpPr>
        <p:spPr>
          <a:xfrm>
            <a:off x="411956" y="2355054"/>
            <a:ext cx="6902054" cy="497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enter presentation subtitle</a:t>
            </a:r>
          </a:p>
        </p:txBody>
      </p:sp>
      <p:sp>
        <p:nvSpPr>
          <p:cNvPr id="13" name="Content Placeholder 34"/>
          <p:cNvSpPr>
            <a:spLocks noGrp="1"/>
          </p:cNvSpPr>
          <p:nvPr>
            <p:ph sz="quarter" idx="12" hasCustomPrompt="1"/>
          </p:nvPr>
        </p:nvSpPr>
        <p:spPr>
          <a:xfrm>
            <a:off x="485775" y="4241008"/>
            <a:ext cx="4186238" cy="752129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spcBef>
                <a:spcPts val="0"/>
              </a:spcBef>
              <a:buNone/>
              <a:defRPr sz="15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enter presenter and</a:t>
            </a:r>
            <a:br>
              <a:rPr lang="en-US" dirty="0"/>
            </a:br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2083194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202500" y="810000"/>
            <a:ext cx="8704800" cy="3870000"/>
          </a:xfrm>
          <a:prstGeom prst="rect">
            <a:avLst/>
          </a:prstGeom>
        </p:spPr>
        <p:txBody>
          <a:bodyPr lIns="90000">
            <a:noAutofit/>
          </a:bodyPr>
          <a:lstStyle>
            <a:lvl1pPr>
              <a:buClr>
                <a:srgbClr val="3171CF"/>
              </a:buClr>
              <a:buSzPct val="125000"/>
              <a:defRPr sz="2000" b="0" i="0">
                <a:latin typeface="+mn-lt"/>
              </a:defRPr>
            </a:lvl1pPr>
            <a:lvl2pPr>
              <a:buClr>
                <a:srgbClr val="3171CF"/>
              </a:buClr>
              <a:buSzPct val="125000"/>
              <a:defRPr sz="1800" b="0" i="0">
                <a:latin typeface="+mn-lt"/>
              </a:defRPr>
            </a:lvl2pPr>
            <a:lvl3pPr>
              <a:buClr>
                <a:srgbClr val="3171CF"/>
              </a:buClr>
              <a:buSzPct val="125000"/>
              <a:defRPr sz="1600" b="0" i="0">
                <a:latin typeface="+mn-lt"/>
              </a:defRPr>
            </a:lvl3pPr>
            <a:lvl4pPr>
              <a:buClr>
                <a:srgbClr val="3171CF"/>
              </a:buClr>
              <a:defRPr sz="1050" b="0" i="0">
                <a:latin typeface="Verdana"/>
              </a:defRPr>
            </a:lvl4pPr>
            <a:lvl5pPr>
              <a:buClr>
                <a:srgbClr val="3171CF"/>
              </a:buClr>
              <a:defRPr sz="1050" b="0" i="0">
                <a:latin typeface="Verdana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500" y="202500"/>
            <a:ext cx="8205788" cy="29051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0207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59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ith Trademark Not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500" y="202500"/>
            <a:ext cx="8205788" cy="29051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Thank You and Closing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202501" y="810000"/>
            <a:ext cx="8689251" cy="3600000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>
              <a:buClr>
                <a:srgbClr val="3171CF"/>
              </a:buClr>
              <a:buSzPct val="125000"/>
              <a:buNone/>
              <a:defRPr sz="2000" b="0" i="0">
                <a:latin typeface="+mn-lt"/>
              </a:defRPr>
            </a:lvl1pPr>
            <a:lvl2pPr marL="342900" indent="0">
              <a:buClr>
                <a:srgbClr val="3171CF"/>
              </a:buClr>
              <a:buSzPct val="125000"/>
              <a:buNone/>
              <a:defRPr sz="1800" b="0" i="0">
                <a:latin typeface="+mn-lt"/>
              </a:defRPr>
            </a:lvl2pPr>
            <a:lvl3pPr marL="685800" indent="0">
              <a:buClr>
                <a:srgbClr val="3171CF"/>
              </a:buClr>
              <a:buSzPct val="125000"/>
              <a:buNone/>
              <a:defRPr sz="1600" b="0" i="0">
                <a:latin typeface="+mn-lt"/>
              </a:defRPr>
            </a:lvl3pPr>
            <a:lvl4pPr>
              <a:buClr>
                <a:srgbClr val="3171CF"/>
              </a:buClr>
              <a:defRPr sz="1050" b="0" i="0">
                <a:latin typeface="Verdana"/>
              </a:defRPr>
            </a:lvl4pPr>
            <a:lvl5pPr>
              <a:buClr>
                <a:srgbClr val="3171CF"/>
              </a:buClr>
              <a:defRPr sz="1050" b="0" i="0">
                <a:latin typeface="Verdana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contact and resource information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817077" y="4595445"/>
            <a:ext cx="7074675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Kx® and kdb+ are registered trademarks of Kx Systems, Inc., a subsidiary of First Derivatives plc</a:t>
            </a:r>
          </a:p>
        </p:txBody>
      </p:sp>
    </p:spTree>
    <p:extLst>
      <p:ext uri="{BB962C8B-B14F-4D97-AF65-F5344CB8AC3E}">
        <p14:creationId xmlns:p14="http://schemas.microsoft.com/office/powerpoint/2010/main" val="1272974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Text 1: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52871" y="810000"/>
            <a:ext cx="4252500" cy="387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3171CF"/>
              </a:buClr>
              <a:buSzPct val="125000"/>
              <a:defRPr sz="2000" b="0" i="0">
                <a:latin typeface="+mn-lt"/>
              </a:defRPr>
            </a:lvl1pPr>
            <a:lvl2pPr>
              <a:buClr>
                <a:srgbClr val="3171CF"/>
              </a:buClr>
              <a:buSzPct val="125000"/>
              <a:defRPr sz="1800" b="0" i="0">
                <a:latin typeface="+mn-lt"/>
              </a:defRPr>
            </a:lvl2pPr>
            <a:lvl3pPr>
              <a:buClr>
                <a:srgbClr val="3171CF"/>
              </a:buClr>
              <a:buSzPct val="125000"/>
              <a:defRPr sz="1600" b="0" i="0">
                <a:latin typeface="+mn-lt"/>
              </a:defRPr>
            </a:lvl3pPr>
            <a:lvl4pPr>
              <a:buClr>
                <a:srgbClr val="3171CF"/>
              </a:buClr>
              <a:defRPr sz="1050" b="0" i="0">
                <a:latin typeface="Verdana"/>
              </a:defRPr>
            </a:lvl4pPr>
            <a:lvl5pPr>
              <a:buClr>
                <a:srgbClr val="3171CF"/>
              </a:buClr>
              <a:defRPr sz="1050" b="0" i="0">
                <a:latin typeface="Verdana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202500" y="810000"/>
            <a:ext cx="4251600" cy="3870000"/>
          </a:xfrm>
          <a:prstGeom prst="rect">
            <a:avLst/>
          </a:prstGeom>
        </p:spPr>
        <p:txBody>
          <a:bodyPr lIns="90000">
            <a:noAutofit/>
          </a:bodyPr>
          <a:lstStyle>
            <a:lvl1pPr>
              <a:buClr>
                <a:srgbClr val="3171CF"/>
              </a:buClr>
              <a:buSzPct val="125000"/>
              <a:defRPr sz="2000" b="0" i="0">
                <a:latin typeface="+mn-lt"/>
              </a:defRPr>
            </a:lvl1pPr>
            <a:lvl2pPr>
              <a:buClr>
                <a:srgbClr val="3171CF"/>
              </a:buClr>
              <a:buSzPct val="125000"/>
              <a:defRPr sz="1800" b="0" i="0">
                <a:latin typeface="+mn-lt"/>
              </a:defRPr>
            </a:lvl2pPr>
            <a:lvl3pPr>
              <a:buClr>
                <a:srgbClr val="3171CF"/>
              </a:buClr>
              <a:buSzPct val="125000"/>
              <a:defRPr sz="1600" b="0" i="0">
                <a:latin typeface="+mn-lt"/>
              </a:defRPr>
            </a:lvl3pPr>
            <a:lvl4pPr>
              <a:buClr>
                <a:srgbClr val="3171CF"/>
              </a:buClr>
              <a:defRPr sz="1050" b="0" i="0">
                <a:latin typeface="Verdana"/>
              </a:defRPr>
            </a:lvl4pPr>
            <a:lvl5pPr>
              <a:buClr>
                <a:srgbClr val="3171CF"/>
              </a:buClr>
              <a:defRPr sz="1050" b="0" i="0">
                <a:latin typeface="Verdana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02500" y="202500"/>
            <a:ext cx="8205788" cy="29051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95184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| Text 2: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02501" y="810000"/>
            <a:ext cx="5847779" cy="3870000"/>
          </a:xfrm>
          <a:prstGeom prst="rect">
            <a:avLst/>
          </a:prstGeom>
        </p:spPr>
        <p:txBody>
          <a:bodyPr lIns="90000">
            <a:noAutofit/>
          </a:bodyPr>
          <a:lstStyle>
            <a:lvl1pPr>
              <a:buClr>
                <a:srgbClr val="3171CF"/>
              </a:buClr>
              <a:buSzPct val="125000"/>
              <a:defRPr sz="2000" b="0" i="0">
                <a:latin typeface="+mn-lt"/>
              </a:defRPr>
            </a:lvl1pPr>
            <a:lvl2pPr>
              <a:buClr>
                <a:srgbClr val="3171CF"/>
              </a:buClr>
              <a:buSzPct val="125000"/>
              <a:defRPr sz="1800" b="0" i="0">
                <a:latin typeface="+mn-lt"/>
              </a:defRPr>
            </a:lvl2pPr>
            <a:lvl3pPr>
              <a:buClr>
                <a:srgbClr val="3171CF"/>
              </a:buClr>
              <a:buSzPct val="125000"/>
              <a:defRPr sz="1600" b="0" i="0">
                <a:latin typeface="+mn-lt"/>
              </a:defRPr>
            </a:lvl3pPr>
            <a:lvl4pPr>
              <a:buClr>
                <a:srgbClr val="3171CF"/>
              </a:buClr>
              <a:defRPr sz="1050" b="0" i="0">
                <a:latin typeface="Verdana"/>
              </a:defRPr>
            </a:lvl4pPr>
            <a:lvl5pPr>
              <a:buClr>
                <a:srgbClr val="3171CF"/>
              </a:buClr>
              <a:defRPr sz="1050" b="0" i="0">
                <a:latin typeface="Verdana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245533" y="810000"/>
            <a:ext cx="2626134" cy="387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3171CF"/>
              </a:buClr>
              <a:buSzPct val="125000"/>
              <a:defRPr sz="1800" b="0" i="0">
                <a:latin typeface="+mn-lt"/>
              </a:defRPr>
            </a:lvl1pPr>
            <a:lvl2pPr>
              <a:buClr>
                <a:srgbClr val="3171CF"/>
              </a:buClr>
              <a:buSzPct val="125000"/>
              <a:defRPr sz="1600" b="0" i="0">
                <a:latin typeface="+mn-lt"/>
              </a:defRPr>
            </a:lvl2pPr>
            <a:lvl3pPr>
              <a:buClr>
                <a:srgbClr val="3171CF"/>
              </a:buClr>
              <a:buSzPct val="125000"/>
              <a:defRPr sz="1600" b="0" i="0">
                <a:latin typeface="+mn-lt"/>
              </a:defRPr>
            </a:lvl3pPr>
            <a:lvl4pPr>
              <a:buClr>
                <a:srgbClr val="3171CF"/>
              </a:buClr>
              <a:defRPr sz="1050" b="0" i="0">
                <a:latin typeface="Verdana"/>
              </a:defRPr>
            </a:lvl4pPr>
            <a:lvl5pPr>
              <a:buClr>
                <a:srgbClr val="3171CF"/>
              </a:buClr>
              <a:defRPr sz="1050" b="0" i="0">
                <a:latin typeface="Verdana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2500" y="202500"/>
            <a:ext cx="8205788" cy="29051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35083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| Text 1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646854" y="810000"/>
            <a:ext cx="4200525" cy="387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3171CF"/>
              </a:buClr>
              <a:buSzPct val="125000"/>
              <a:defRPr sz="2000" b="0" i="0">
                <a:latin typeface="+mn-lt"/>
              </a:defRPr>
            </a:lvl1pPr>
            <a:lvl2pPr>
              <a:buClr>
                <a:srgbClr val="3171CF"/>
              </a:buClr>
              <a:buSzPct val="125000"/>
              <a:defRPr sz="1800" b="0" i="0">
                <a:latin typeface="+mn-lt"/>
              </a:defRPr>
            </a:lvl2pPr>
            <a:lvl3pPr>
              <a:buClr>
                <a:srgbClr val="3171CF"/>
              </a:buClr>
              <a:buSzPct val="125000"/>
              <a:defRPr sz="1600" b="0" i="0">
                <a:latin typeface="+mn-lt"/>
              </a:defRPr>
            </a:lvl3pPr>
            <a:lvl4pPr>
              <a:buClr>
                <a:srgbClr val="3171CF"/>
              </a:buClr>
              <a:defRPr sz="1050" b="0" i="0">
                <a:latin typeface="Verdana"/>
              </a:defRPr>
            </a:lvl4pPr>
            <a:lvl5pPr>
              <a:buClr>
                <a:srgbClr val="3171CF"/>
              </a:buClr>
              <a:defRPr sz="1050" b="0" i="0">
                <a:latin typeface="Verdana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70000" y="810000"/>
            <a:ext cx="4177415" cy="387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aseline="0">
                <a:latin typeface="Verdana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500" y="202500"/>
            <a:ext cx="8205788" cy="29051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611860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500" y="202500"/>
            <a:ext cx="8205788" cy="29051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75400" y="810000"/>
            <a:ext cx="8618400" cy="387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072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247EEF0-30C1-764A-91AB-B48CEA7F3240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262DCC2-92F8-3F4F-AAC2-8D5AF4A6D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05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r Title Pag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450"/>
            <a:ext cx="1905000" cy="1162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41" y="1442"/>
            <a:ext cx="1577189" cy="1802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" y="495743"/>
            <a:ext cx="2109676" cy="501047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 bwMode="auto">
          <a:xfrm>
            <a:off x="486000" y="4149473"/>
            <a:ext cx="4185444" cy="0"/>
          </a:xfrm>
          <a:prstGeom prst="line">
            <a:avLst/>
          </a:prstGeom>
          <a:ln w="349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30"/>
          <p:cNvSpPr>
            <a:spLocks noGrp="1"/>
          </p:cNvSpPr>
          <p:nvPr>
            <p:ph sz="quarter" idx="10" hasCustomPrompt="1"/>
          </p:nvPr>
        </p:nvSpPr>
        <p:spPr>
          <a:xfrm>
            <a:off x="411956" y="1681026"/>
            <a:ext cx="6902054" cy="5591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z="2700" dirty="0"/>
              <a:t>Click to enter presentation title</a:t>
            </a:r>
            <a:endParaRPr lang="en-US" dirty="0"/>
          </a:p>
        </p:txBody>
      </p:sp>
      <p:sp>
        <p:nvSpPr>
          <p:cNvPr id="7" name="Content Placeholder 32"/>
          <p:cNvSpPr>
            <a:spLocks noGrp="1"/>
          </p:cNvSpPr>
          <p:nvPr>
            <p:ph sz="quarter" idx="11" hasCustomPrompt="1"/>
          </p:nvPr>
        </p:nvSpPr>
        <p:spPr>
          <a:xfrm>
            <a:off x="411956" y="2355054"/>
            <a:ext cx="6902054" cy="497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enter presentation subtitle</a:t>
            </a:r>
          </a:p>
        </p:txBody>
      </p:sp>
      <p:sp>
        <p:nvSpPr>
          <p:cNvPr id="11" name="Content Placeholder 34"/>
          <p:cNvSpPr>
            <a:spLocks noGrp="1"/>
          </p:cNvSpPr>
          <p:nvPr>
            <p:ph sz="quarter" idx="12" hasCustomPrompt="1"/>
          </p:nvPr>
        </p:nvSpPr>
        <p:spPr>
          <a:xfrm>
            <a:off x="485775" y="4241008"/>
            <a:ext cx="4186238" cy="752129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enter presenter and</a:t>
            </a:r>
            <a:br>
              <a:rPr lang="en-US" dirty="0"/>
            </a:br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132498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Title Page">
    <p:bg>
      <p:bgPr>
        <a:solidFill>
          <a:srgbClr val="F1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7" y="3229640"/>
            <a:ext cx="2705103" cy="191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450"/>
            <a:ext cx="1905000" cy="1162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41" y="1442"/>
            <a:ext cx="1577189" cy="1802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" y="495743"/>
            <a:ext cx="2109677" cy="501048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 userDrawn="1"/>
        </p:nvCxnSpPr>
        <p:spPr bwMode="auto">
          <a:xfrm>
            <a:off x="486000" y="4149473"/>
            <a:ext cx="4185444" cy="0"/>
          </a:xfrm>
          <a:prstGeom prst="line">
            <a:avLst/>
          </a:prstGeom>
          <a:ln w="34925">
            <a:solidFill>
              <a:srgbClr val="3171CF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30"/>
          <p:cNvSpPr>
            <a:spLocks noGrp="1"/>
          </p:cNvSpPr>
          <p:nvPr>
            <p:ph sz="quarter" idx="10" hasCustomPrompt="1"/>
          </p:nvPr>
        </p:nvSpPr>
        <p:spPr>
          <a:xfrm>
            <a:off x="411956" y="1681026"/>
            <a:ext cx="6902054" cy="5591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rgbClr val="3171CF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z="2700" dirty="0"/>
              <a:t>Click to enter presentation title</a:t>
            </a:r>
            <a:endParaRPr lang="en-US" dirty="0"/>
          </a:p>
        </p:txBody>
      </p:sp>
      <p:sp>
        <p:nvSpPr>
          <p:cNvPr id="12" name="Content Placeholder 32"/>
          <p:cNvSpPr>
            <a:spLocks noGrp="1"/>
          </p:cNvSpPr>
          <p:nvPr>
            <p:ph sz="quarter" idx="11" hasCustomPrompt="1"/>
          </p:nvPr>
        </p:nvSpPr>
        <p:spPr>
          <a:xfrm>
            <a:off x="411956" y="2355054"/>
            <a:ext cx="6902054" cy="497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enter presentation subtitle</a:t>
            </a:r>
          </a:p>
        </p:txBody>
      </p:sp>
      <p:sp>
        <p:nvSpPr>
          <p:cNvPr id="13" name="Content Placeholder 34"/>
          <p:cNvSpPr>
            <a:spLocks noGrp="1"/>
          </p:cNvSpPr>
          <p:nvPr>
            <p:ph sz="quarter" idx="12" hasCustomPrompt="1"/>
          </p:nvPr>
        </p:nvSpPr>
        <p:spPr>
          <a:xfrm>
            <a:off x="485775" y="4241008"/>
            <a:ext cx="4186238" cy="752129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spcBef>
                <a:spcPts val="0"/>
              </a:spcBef>
              <a:buNone/>
              <a:defRPr sz="15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enter presenter and</a:t>
            </a:r>
            <a:br>
              <a:rPr lang="en-US" dirty="0"/>
            </a:br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123870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Page">
    <p:bg>
      <p:bgPr>
        <a:solidFill>
          <a:srgbClr val="317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8" y="3229640"/>
            <a:ext cx="2705102" cy="191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450"/>
            <a:ext cx="1905000" cy="1162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41" y="1442"/>
            <a:ext cx="1577189" cy="1802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" y="495743"/>
            <a:ext cx="2109676" cy="501048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 userDrawn="1"/>
        </p:nvCxnSpPr>
        <p:spPr bwMode="auto">
          <a:xfrm>
            <a:off x="486000" y="4149473"/>
            <a:ext cx="4185444" cy="0"/>
          </a:xfrm>
          <a:prstGeom prst="line">
            <a:avLst/>
          </a:prstGeom>
          <a:ln w="349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30"/>
          <p:cNvSpPr>
            <a:spLocks noGrp="1"/>
          </p:cNvSpPr>
          <p:nvPr>
            <p:ph sz="quarter" idx="10" hasCustomPrompt="1"/>
          </p:nvPr>
        </p:nvSpPr>
        <p:spPr>
          <a:xfrm>
            <a:off x="411956" y="1681026"/>
            <a:ext cx="6902054" cy="5591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z="2700" dirty="0"/>
              <a:t>Click to enter presentation title</a:t>
            </a:r>
            <a:endParaRPr lang="en-US" dirty="0"/>
          </a:p>
        </p:txBody>
      </p:sp>
      <p:sp>
        <p:nvSpPr>
          <p:cNvPr id="12" name="Content Placeholder 32"/>
          <p:cNvSpPr>
            <a:spLocks noGrp="1"/>
          </p:cNvSpPr>
          <p:nvPr>
            <p:ph sz="quarter" idx="11" hasCustomPrompt="1"/>
          </p:nvPr>
        </p:nvSpPr>
        <p:spPr>
          <a:xfrm>
            <a:off x="411956" y="2355054"/>
            <a:ext cx="6902054" cy="497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enter presentation subtitle</a:t>
            </a:r>
          </a:p>
        </p:txBody>
      </p:sp>
      <p:sp>
        <p:nvSpPr>
          <p:cNvPr id="13" name="Content Placeholder 34"/>
          <p:cNvSpPr>
            <a:spLocks noGrp="1"/>
          </p:cNvSpPr>
          <p:nvPr>
            <p:ph sz="quarter" idx="12" hasCustomPrompt="1"/>
          </p:nvPr>
        </p:nvSpPr>
        <p:spPr>
          <a:xfrm>
            <a:off x="485775" y="4241008"/>
            <a:ext cx="4186238" cy="752129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enter presenter and</a:t>
            </a:r>
            <a:br>
              <a:rPr lang="en-US" dirty="0"/>
            </a:br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96468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 Title Pag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450"/>
            <a:ext cx="1905000" cy="1162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41" y="1442"/>
            <a:ext cx="1577189" cy="1802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" y="495743"/>
            <a:ext cx="2109676" cy="501047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 bwMode="auto">
          <a:xfrm>
            <a:off x="486000" y="4149473"/>
            <a:ext cx="4185444" cy="0"/>
          </a:xfrm>
          <a:prstGeom prst="line">
            <a:avLst/>
          </a:prstGeom>
          <a:ln w="349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30"/>
          <p:cNvSpPr>
            <a:spLocks noGrp="1"/>
          </p:cNvSpPr>
          <p:nvPr>
            <p:ph sz="quarter" idx="10" hasCustomPrompt="1"/>
          </p:nvPr>
        </p:nvSpPr>
        <p:spPr>
          <a:xfrm>
            <a:off x="411956" y="1681026"/>
            <a:ext cx="6902054" cy="5591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z="2700" dirty="0"/>
              <a:t>Click to enter presentation title</a:t>
            </a:r>
            <a:endParaRPr lang="en-US" dirty="0"/>
          </a:p>
        </p:txBody>
      </p:sp>
      <p:sp>
        <p:nvSpPr>
          <p:cNvPr id="7" name="Content Placeholder 32"/>
          <p:cNvSpPr>
            <a:spLocks noGrp="1"/>
          </p:cNvSpPr>
          <p:nvPr>
            <p:ph sz="quarter" idx="11" hasCustomPrompt="1"/>
          </p:nvPr>
        </p:nvSpPr>
        <p:spPr>
          <a:xfrm>
            <a:off x="411956" y="2355054"/>
            <a:ext cx="6902054" cy="497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enter presentation subtitle</a:t>
            </a:r>
          </a:p>
        </p:txBody>
      </p:sp>
      <p:sp>
        <p:nvSpPr>
          <p:cNvPr id="11" name="Content Placeholder 34"/>
          <p:cNvSpPr>
            <a:spLocks noGrp="1"/>
          </p:cNvSpPr>
          <p:nvPr>
            <p:ph sz="quarter" idx="12" hasCustomPrompt="1"/>
          </p:nvPr>
        </p:nvSpPr>
        <p:spPr>
          <a:xfrm>
            <a:off x="485775" y="4241008"/>
            <a:ext cx="4186238" cy="752129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enter presenter and</a:t>
            </a:r>
            <a:br>
              <a:rPr lang="en-US" dirty="0"/>
            </a:br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154125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 Top Title Pag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450"/>
            <a:ext cx="1905000" cy="1162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41" y="1442"/>
            <a:ext cx="1577189" cy="1802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" y="495743"/>
            <a:ext cx="2109676" cy="501047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 userDrawn="1"/>
        </p:nvCxnSpPr>
        <p:spPr bwMode="auto">
          <a:xfrm>
            <a:off x="486000" y="4149473"/>
            <a:ext cx="4185444" cy="0"/>
          </a:xfrm>
          <a:prstGeom prst="line">
            <a:avLst/>
          </a:prstGeom>
          <a:ln w="349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30"/>
          <p:cNvSpPr>
            <a:spLocks noGrp="1"/>
          </p:cNvSpPr>
          <p:nvPr>
            <p:ph sz="quarter" idx="10" hasCustomPrompt="1"/>
          </p:nvPr>
        </p:nvSpPr>
        <p:spPr>
          <a:xfrm>
            <a:off x="411956" y="1681026"/>
            <a:ext cx="6902054" cy="5591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sz="2700" dirty="0"/>
              <a:t>Click to enter presentation title</a:t>
            </a:r>
            <a:endParaRPr lang="en-US" dirty="0"/>
          </a:p>
        </p:txBody>
      </p:sp>
      <p:sp>
        <p:nvSpPr>
          <p:cNvPr id="7" name="Content Placeholder 32"/>
          <p:cNvSpPr>
            <a:spLocks noGrp="1"/>
          </p:cNvSpPr>
          <p:nvPr>
            <p:ph sz="quarter" idx="11" hasCustomPrompt="1"/>
          </p:nvPr>
        </p:nvSpPr>
        <p:spPr>
          <a:xfrm>
            <a:off x="411956" y="2355054"/>
            <a:ext cx="6902054" cy="497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enter presentation subtitle</a:t>
            </a:r>
          </a:p>
        </p:txBody>
      </p:sp>
      <p:sp>
        <p:nvSpPr>
          <p:cNvPr id="11" name="Content Placeholder 34"/>
          <p:cNvSpPr>
            <a:spLocks noGrp="1"/>
          </p:cNvSpPr>
          <p:nvPr>
            <p:ph sz="quarter" idx="12" hasCustomPrompt="1"/>
          </p:nvPr>
        </p:nvSpPr>
        <p:spPr>
          <a:xfrm>
            <a:off x="485775" y="4241008"/>
            <a:ext cx="4186238" cy="752129"/>
          </a:xfrm>
          <a:prstGeom prst="rect">
            <a:avLst/>
          </a:prstGeom>
        </p:spPr>
        <p:txBody>
          <a:bodyPr lIns="0" rIns="0"/>
          <a:lstStyle>
            <a:lvl1pPr marL="0" indent="0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enter presenter and</a:t>
            </a:r>
            <a:br>
              <a:rPr lang="en-US" dirty="0"/>
            </a:br>
            <a:r>
              <a:rPr lang="en-US" dirty="0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65589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75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164270" y="165256"/>
            <a:ext cx="4800600" cy="344459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rmAutofit/>
          </a:bodyPr>
          <a:lstStyle>
            <a:lvl1pPr marL="0" indent="0" algn="l">
              <a:buNone/>
              <a:defRPr sz="1200" b="0" i="0">
                <a:solidFill>
                  <a:schemeClr val="bg2">
                    <a:lumMod val="50000"/>
                  </a:schemeClr>
                </a:solidFill>
                <a:latin typeface="Verdana"/>
                <a:cs typeface="Lato regular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8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202500" y="810000"/>
            <a:ext cx="8704800" cy="3870000"/>
          </a:xfrm>
          <a:prstGeom prst="rect">
            <a:avLst/>
          </a:prstGeom>
        </p:spPr>
        <p:txBody>
          <a:bodyPr lIns="90000">
            <a:noAutofit/>
          </a:bodyPr>
          <a:lstStyle>
            <a:lvl1pPr>
              <a:buClr>
                <a:srgbClr val="3171CF"/>
              </a:buClr>
              <a:buSzPct val="125000"/>
              <a:defRPr sz="2000" b="0" i="0">
                <a:latin typeface="+mn-lt"/>
              </a:defRPr>
            </a:lvl1pPr>
            <a:lvl2pPr>
              <a:buClr>
                <a:srgbClr val="3171CF"/>
              </a:buClr>
              <a:buSzPct val="125000"/>
              <a:defRPr sz="1800" b="0" i="0">
                <a:latin typeface="+mn-lt"/>
              </a:defRPr>
            </a:lvl2pPr>
            <a:lvl3pPr>
              <a:buClr>
                <a:srgbClr val="3171CF"/>
              </a:buClr>
              <a:buSzPct val="125000"/>
              <a:defRPr sz="1600" b="0" i="0">
                <a:latin typeface="+mn-lt"/>
              </a:defRPr>
            </a:lvl3pPr>
            <a:lvl4pPr>
              <a:buClr>
                <a:srgbClr val="3171CF"/>
              </a:buClr>
              <a:defRPr sz="1050" b="0" i="0">
                <a:latin typeface="Verdana"/>
              </a:defRPr>
            </a:lvl4pPr>
            <a:lvl5pPr>
              <a:buClr>
                <a:srgbClr val="3171CF"/>
              </a:buClr>
              <a:defRPr sz="1050" b="0" i="0">
                <a:latin typeface="Verdana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500" y="202500"/>
            <a:ext cx="8205788" cy="29051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4653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500" y="202500"/>
            <a:ext cx="8205788" cy="29051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 b="1" baseline="0">
                <a:latin typeface="Verdana" charset="0"/>
                <a:ea typeface="Verdana" charset="0"/>
                <a:cs typeface="Verdana" charset="0"/>
              </a:defRPr>
            </a:lvl1pPr>
            <a:lvl2pPr marL="3429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2pPr>
            <a:lvl3pPr marL="6858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3pPr>
            <a:lvl4pPr marL="10287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4pPr>
            <a:lvl5pPr marL="1371600" indent="0">
              <a:buNone/>
              <a:defRPr sz="1800" b="1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11105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57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93" r:id="rId7"/>
    <p:sldLayoutId id="2147483695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270001" y="548100"/>
            <a:ext cx="8611598" cy="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8184028" y="4809516"/>
            <a:ext cx="959972" cy="1790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495179" y="4926079"/>
            <a:ext cx="388244" cy="15255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E1F34D-8BE6-D646-BDDA-0A77E0D9DE44}" type="slidenum">
              <a:rPr lang="en-US" sz="900" b="0" smtClean="0">
                <a:solidFill>
                  <a:srgbClr val="7F7F7F"/>
                </a:solidFill>
                <a:latin typeface="+mn-lt"/>
              </a:rPr>
              <a:pPr algn="r"/>
              <a:t>‹#›</a:t>
            </a:fld>
            <a:endParaRPr lang="en-US" sz="900" b="0" dirty="0">
              <a:solidFill>
                <a:srgbClr val="7F7F7F"/>
              </a:solidFill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281" y="225028"/>
            <a:ext cx="328114" cy="22967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270001" y="4904815"/>
            <a:ext cx="8611598" cy="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48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3" r:id="rId3"/>
    <p:sldLayoutId id="2147483690" r:id="rId4"/>
    <p:sldLayoutId id="2147483650" r:id="rId5"/>
    <p:sldLayoutId id="2147483662" r:id="rId6"/>
    <p:sldLayoutId id="2147483649" r:id="rId7"/>
    <p:sldLayoutId id="2147483651" r:id="rId8"/>
    <p:sldLayoutId id="2147483694" r:id="rId9"/>
    <p:sldLayoutId id="2147483696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.sci.gsfc.nasa.gov/uui/datasets?keywords=%22MERRA-2%22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gif"/><Relationship Id="rId18" Type="http://schemas.openxmlformats.org/officeDocument/2006/relationships/image" Target="../media/image34.jpeg"/><Relationship Id="rId26" Type="http://schemas.openxmlformats.org/officeDocument/2006/relationships/image" Target="../media/image42.jpeg"/><Relationship Id="rId39" Type="http://schemas.openxmlformats.org/officeDocument/2006/relationships/image" Target="../media/image55.png"/><Relationship Id="rId3" Type="http://schemas.openxmlformats.org/officeDocument/2006/relationships/image" Target="../media/image19.png"/><Relationship Id="rId21" Type="http://schemas.openxmlformats.org/officeDocument/2006/relationships/image" Target="../media/image37.jpe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eg"/><Relationship Id="rId25" Type="http://schemas.openxmlformats.org/officeDocument/2006/relationships/image" Target="../media/image41.jpeg"/><Relationship Id="rId33" Type="http://schemas.openxmlformats.org/officeDocument/2006/relationships/image" Target="../media/image49.emf"/><Relationship Id="rId38" Type="http://schemas.openxmlformats.org/officeDocument/2006/relationships/image" Target="../media/image54.png"/><Relationship Id="rId2" Type="http://schemas.openxmlformats.org/officeDocument/2006/relationships/image" Target="../media/image18.png"/><Relationship Id="rId16" Type="http://schemas.openxmlformats.org/officeDocument/2006/relationships/image" Target="../media/image32.jpeg"/><Relationship Id="rId20" Type="http://schemas.openxmlformats.org/officeDocument/2006/relationships/image" Target="../media/image36.jpe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jpeg"/><Relationship Id="rId32" Type="http://schemas.openxmlformats.org/officeDocument/2006/relationships/image" Target="../media/image48.emf"/><Relationship Id="rId37" Type="http://schemas.openxmlformats.org/officeDocument/2006/relationships/image" Target="../media/image53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jpe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jpe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jpe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x.com/kx-technology-fund/" TargetMode="External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5" Type="http://schemas.openxmlformats.org/officeDocument/2006/relationships/image" Target="../media/image57.jpeg"/><Relationship Id="rId4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kx.com/download/" TargetMode="External"/><Relationship Id="rId2" Type="http://schemas.openxmlformats.org/officeDocument/2006/relationships/hyperlink" Target="https://kx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rmoore@kx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11955" y="1681026"/>
            <a:ext cx="7817645" cy="559196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Time Series Analytics for Big Fast Data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Milwaukee Meetup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85775" y="4229133"/>
            <a:ext cx="4186238" cy="752129"/>
          </a:xfrm>
        </p:spPr>
        <p:txBody>
          <a:bodyPr/>
          <a:lstStyle/>
          <a:p>
            <a:r>
              <a:rPr lang="en-US" sz="1200" dirty="0">
                <a:ea typeface="Helvetica Neue" charset="0"/>
                <a:cs typeface="Helvetica Neue" charset="0"/>
              </a:rPr>
              <a:t>Rachael Moore – Global Business Development Executive</a:t>
            </a:r>
          </a:p>
          <a:p>
            <a:r>
              <a:rPr lang="en-GB" sz="1200" dirty="0"/>
              <a:t>Killian Daly –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15039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433284"/>
            <a:ext cx="9306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sz="4000" dirty="0">
                <a:latin typeface="Helvetica Neue" charset="0"/>
                <a:ea typeface="Helvetica Neue" charset="0"/>
                <a:cs typeface="Helvetica Neue" charset="0"/>
              </a:rPr>
              <a:t>2_&amp;{&amp;/x!/:2_!x}'!R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2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lumns">
            <a:extLst>
              <a:ext uri="{FF2B5EF4-FFF2-40B4-BE49-F238E27FC236}">
                <a16:creationId xmlns:a16="http://schemas.microsoft.com/office/drawing/2014/main" id="{701FB285-C16D-47B3-A4A3-B1D87739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166686"/>
            <a:ext cx="6405563" cy="479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92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Unified columnar database &amp; programming system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Lambda architecture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Streaming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Real-Time (In-Memory)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Historical (On-Disk)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In-database analytics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Support for joins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500 kB binary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kdb+</a:t>
            </a:r>
          </a:p>
        </p:txBody>
      </p:sp>
    </p:spTree>
    <p:extLst>
      <p:ext uri="{BB962C8B-B14F-4D97-AF65-F5344CB8AC3E}">
        <p14:creationId xmlns:p14="http://schemas.microsoft.com/office/powerpoint/2010/main" val="648141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3DB1F85-0877-4051-9D47-7F340B99A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9" y="618703"/>
            <a:ext cx="6284911" cy="418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866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lvl="0"/>
            <a:r>
              <a:rPr lang="en-US" sz="2000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Typical kdb+ Architecture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95974" y="819302"/>
            <a:ext cx="9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Stream/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Event Processing</a:t>
            </a:r>
          </a:p>
        </p:txBody>
      </p:sp>
      <p:pic>
        <p:nvPicPr>
          <p:cNvPr id="5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19" y="604520"/>
            <a:ext cx="5392266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6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>
          <a:xfrm>
            <a:off x="202500" y="672840"/>
            <a:ext cx="8704800" cy="3870000"/>
          </a:xfrm>
        </p:spPr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Boolean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Byte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Integer (short/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int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/long)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Floating Point (real/float)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Character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Symbol (interned character)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GUID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Enumeration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Dictionaries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(Keyed) Tables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Functions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Database Data Types</a:t>
            </a:r>
          </a:p>
        </p:txBody>
      </p:sp>
    </p:spTree>
    <p:extLst>
      <p:ext uri="{BB962C8B-B14F-4D97-AF65-F5344CB8AC3E}">
        <p14:creationId xmlns:p14="http://schemas.microsoft.com/office/powerpoint/2010/main" val="173320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Date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Time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Minute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Second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Month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Datetime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Timespan (ns)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Timestamp (ns)</a:t>
            </a:r>
          </a:p>
          <a:p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Time Series data types</a:t>
            </a:r>
          </a:p>
        </p:txBody>
      </p:sp>
    </p:spTree>
    <p:extLst>
      <p:ext uri="{BB962C8B-B14F-4D97-AF65-F5344CB8AC3E}">
        <p14:creationId xmlns:p14="http://schemas.microsoft.com/office/powerpoint/2010/main" val="27747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-6557"/>
            <a:ext cx="3435048" cy="51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9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Founded in 1993</a:t>
            </a: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Subsidiary of First Derivatives Plc (LON:FDP)</a:t>
            </a: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2,000+ employees</a:t>
            </a:r>
          </a:p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Global presence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About Kx</a:t>
            </a:r>
          </a:p>
        </p:txBody>
      </p:sp>
    </p:spTree>
    <p:extLst>
      <p:ext uri="{BB962C8B-B14F-4D97-AF65-F5344CB8AC3E}">
        <p14:creationId xmlns:p14="http://schemas.microsoft.com/office/powerpoint/2010/main" val="12272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Functional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Array/Vector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Interpreted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q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429079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7334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10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Vertical Scaling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Multi-threading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No serialization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Automatically distributes queries across CPU cores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Horizontal Scaling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Multi-processing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Automatically distributes queries across machines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Exploits Intel vector instruction sets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Native Map-Reduce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Parallelism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44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45273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6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WebSocket compression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In-flight compression between hosts</a:t>
            </a:r>
          </a:p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On-disk compression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kdb+ algorithm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gzip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Google Snappy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lzh4c</a:t>
            </a:r>
          </a:p>
          <a:p>
            <a:pPr lvl="1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Compression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866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419100"/>
            <a:ext cx="5842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61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241189" y="123478"/>
            <a:ext cx="3571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Enterprise Interfaces </a:t>
            </a:r>
            <a:endParaRPr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919939" y="2123884"/>
            <a:ext cx="1918877" cy="1351452"/>
            <a:chOff x="1472824" y="1215743"/>
            <a:chExt cx="1918877" cy="1351452"/>
          </a:xfrm>
        </p:grpSpPr>
        <p:sp>
          <p:nvSpPr>
            <p:cNvPr id="29" name="Oval 28"/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824" y="1556003"/>
              <a:ext cx="1918877" cy="70788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ODBC/</a:t>
              </a:r>
            </a:p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JDBC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64107" y="2113126"/>
            <a:ext cx="1918877" cy="1351452"/>
            <a:chOff x="1472824" y="1215743"/>
            <a:chExt cx="1918877" cy="1351452"/>
          </a:xfrm>
        </p:grpSpPr>
        <p:sp>
          <p:nvSpPr>
            <p:cNvPr id="31" name="Oval 30"/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72824" y="1524402"/>
              <a:ext cx="1918877" cy="70788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Web</a:t>
              </a:r>
            </a:p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Services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13709" y="761674"/>
            <a:ext cx="1918877" cy="1351452"/>
            <a:chOff x="1470386" y="1215743"/>
            <a:chExt cx="1918877" cy="1351452"/>
          </a:xfrm>
        </p:grpSpPr>
        <p:sp>
          <p:nvSpPr>
            <p:cNvPr id="34" name="Oval 33"/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70386" y="1622135"/>
              <a:ext cx="1918877" cy="70788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Python &amp;</a:t>
              </a:r>
            </a:p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Perl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87480" y="761674"/>
            <a:ext cx="1918877" cy="1351452"/>
            <a:chOff x="1472824" y="1215743"/>
            <a:chExt cx="1918877" cy="1351452"/>
          </a:xfrm>
        </p:grpSpPr>
        <p:sp>
          <p:nvSpPr>
            <p:cNvPr id="37" name="Oval 36"/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72824" y="1709891"/>
              <a:ext cx="1918877" cy="40011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 &amp; </a:t>
              </a:r>
              <a:r>
                <a:rPr lang="en-GB" sz="2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Matlab</a:t>
              </a:r>
              <a:endParaRPr lang="en-GB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113753" y="3412498"/>
            <a:ext cx="1918877" cy="1351452"/>
            <a:chOff x="1446680" y="1215743"/>
            <a:chExt cx="1918877" cy="1351452"/>
          </a:xfrm>
        </p:grpSpPr>
        <p:sp>
          <p:nvSpPr>
            <p:cNvPr id="40" name="Oval 39"/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46680" y="1465633"/>
              <a:ext cx="1918877" cy="92333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TCP Sockets</a:t>
              </a:r>
            </a:p>
            <a:p>
              <a:pPr algn="ctr"/>
              <a:r>
                <a:rPr lang="en-GB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&amp; Web</a:t>
              </a:r>
            </a:p>
            <a:p>
              <a:pPr algn="ctr"/>
              <a:r>
                <a:rPr lang="en-GB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Sockets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11230" y="3394021"/>
            <a:ext cx="1918877" cy="1351452"/>
            <a:chOff x="1472824" y="1215743"/>
            <a:chExt cx="1918877" cy="1351452"/>
          </a:xfrm>
        </p:grpSpPr>
        <p:sp>
          <p:nvSpPr>
            <p:cNvPr id="43" name="Oval 42"/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72824" y="1709891"/>
              <a:ext cx="1918877" cy="40011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C#/.NET</a:t>
              </a:r>
              <a:endParaRPr lang="en-GB" sz="2000" dirty="0">
                <a:solidFill>
                  <a:srgbClr val="2838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86033" y="2113126"/>
            <a:ext cx="1918877" cy="1351452"/>
            <a:chOff x="1445877" y="1215743"/>
            <a:chExt cx="1918877" cy="1351452"/>
          </a:xfrm>
        </p:grpSpPr>
        <p:sp>
          <p:nvSpPr>
            <p:cNvPr id="46" name="Oval 45"/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45877" y="1709891"/>
              <a:ext cx="1918877" cy="40011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Java/Scala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619553" y="761674"/>
            <a:ext cx="1918877" cy="1351452"/>
            <a:chOff x="1472824" y="1215743"/>
            <a:chExt cx="1918877" cy="1351452"/>
          </a:xfrm>
        </p:grpSpPr>
        <p:sp>
          <p:nvSpPr>
            <p:cNvPr id="49" name="Oval 48"/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72824" y="1709891"/>
              <a:ext cx="1918877" cy="40011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C/C++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617159" y="3394021"/>
            <a:ext cx="1918877" cy="1351452"/>
            <a:chOff x="1472824" y="1215743"/>
            <a:chExt cx="1918877" cy="1351452"/>
          </a:xfrm>
        </p:grpSpPr>
        <p:sp>
          <p:nvSpPr>
            <p:cNvPr id="52" name="Oval 51"/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72824" y="1709891"/>
              <a:ext cx="1918877" cy="40011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CDC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5D16EBF-0DEF-4093-97A9-241F73D26F5F}"/>
              </a:ext>
            </a:extLst>
          </p:cNvPr>
          <p:cNvGrpSpPr/>
          <p:nvPr/>
        </p:nvGrpSpPr>
        <p:grpSpPr>
          <a:xfrm>
            <a:off x="6929073" y="281780"/>
            <a:ext cx="1918877" cy="1351452"/>
            <a:chOff x="1472824" y="1215743"/>
            <a:chExt cx="1918877" cy="135145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125A218-41D4-4AF6-9C7F-5F38B02F8E7D}"/>
                </a:ext>
              </a:extLst>
            </p:cNvPr>
            <p:cNvSpPr/>
            <p:nvPr/>
          </p:nvSpPr>
          <p:spPr>
            <a:xfrm>
              <a:off x="1701184" y="1215743"/>
              <a:ext cx="1409870" cy="1351452"/>
            </a:xfrm>
            <a:prstGeom prst="ellipse">
              <a:avLst/>
            </a:prstGeom>
            <a:solidFill>
              <a:srgbClr val="256BAF"/>
            </a:solidFill>
            <a:ln w="76200">
              <a:solidFill>
                <a:srgbClr val="256BA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44CCBB-8E44-4BB8-B25B-E1E27E772A50}"/>
                </a:ext>
              </a:extLst>
            </p:cNvPr>
            <p:cNvSpPr txBox="1"/>
            <p:nvPr/>
          </p:nvSpPr>
          <p:spPr>
            <a:xfrm>
              <a:off x="1472824" y="1709891"/>
              <a:ext cx="1918877" cy="40011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Kafka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097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5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2500" y="429644"/>
            <a:ext cx="8205788" cy="290513"/>
          </a:xfrm>
        </p:spPr>
        <p:txBody>
          <a:bodyPr/>
          <a:lstStyle/>
          <a:p>
            <a:r>
              <a:rPr lang="en-US" dirty="0"/>
              <a:t>Kx Performance Snippets</a:t>
            </a:r>
          </a:p>
          <a:p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3600727" y="884938"/>
            <a:ext cx="2066512" cy="2635754"/>
            <a:chOff x="349925" y="720155"/>
            <a:chExt cx="2189200" cy="3077832"/>
          </a:xfrm>
        </p:grpSpPr>
        <p:grpSp>
          <p:nvGrpSpPr>
            <p:cNvPr id="2" name="Group 1"/>
            <p:cNvGrpSpPr/>
            <p:nvPr/>
          </p:nvGrpSpPr>
          <p:grpSpPr>
            <a:xfrm>
              <a:off x="349925" y="720155"/>
              <a:ext cx="2181700" cy="545427"/>
              <a:chOff x="349925" y="720155"/>
              <a:chExt cx="2181700" cy="545427"/>
            </a:xfrm>
          </p:grpSpPr>
          <p:pic>
            <p:nvPicPr>
              <p:cNvPr id="1026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925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350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775" y="720155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6200" y="720156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9925" y="1353256"/>
              <a:ext cx="2181700" cy="545427"/>
              <a:chOff x="349925" y="720155"/>
              <a:chExt cx="2181700" cy="545427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925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350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775" y="720155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6200" y="720156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349925" y="1986357"/>
              <a:ext cx="2181700" cy="545427"/>
              <a:chOff x="349925" y="720155"/>
              <a:chExt cx="2181700" cy="545427"/>
            </a:xfrm>
          </p:grpSpPr>
          <p:pic>
            <p:nvPicPr>
              <p:cNvPr id="21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925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350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775" y="720155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6200" y="720156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357425" y="2619458"/>
              <a:ext cx="2181700" cy="545427"/>
              <a:chOff x="349925" y="720155"/>
              <a:chExt cx="2181700" cy="545427"/>
            </a:xfrm>
          </p:grpSpPr>
          <p:pic>
            <p:nvPicPr>
              <p:cNvPr id="26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925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350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775" y="720155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6200" y="720156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349925" y="3252560"/>
              <a:ext cx="2181700" cy="545427"/>
              <a:chOff x="349925" y="720155"/>
              <a:chExt cx="2181700" cy="545427"/>
            </a:xfrm>
          </p:grpSpPr>
          <p:pic>
            <p:nvPicPr>
              <p:cNvPr id="31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925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350" y="720157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775" y="720155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6200" y="720156"/>
                <a:ext cx="545425" cy="54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" name="TextBox 5"/>
          <p:cNvSpPr txBox="1"/>
          <p:nvPr/>
        </p:nvSpPr>
        <p:spPr>
          <a:xfrm>
            <a:off x="3624565" y="3735760"/>
            <a:ext cx="2016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Trusted by 17/20 World’s Top Investment Banks  </a:t>
            </a:r>
          </a:p>
        </p:txBody>
      </p:sp>
      <p:pic>
        <p:nvPicPr>
          <p:cNvPr id="1028" name="Picture 4" descr="Image result for laptop icon + creative common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0" b="9270"/>
          <a:stretch/>
        </p:blipFill>
        <p:spPr bwMode="auto">
          <a:xfrm>
            <a:off x="6032666" y="667598"/>
            <a:ext cx="2755633" cy="210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680145" y="1159762"/>
            <a:ext cx="158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500 KB profile (L1/L2 Cache)</a:t>
            </a:r>
          </a:p>
          <a:p>
            <a:endParaRPr lang="en-GB" sz="1800" dirty="0"/>
          </a:p>
        </p:txBody>
      </p:sp>
      <p:sp>
        <p:nvSpPr>
          <p:cNvPr id="38" name="Rounded Rectangle 37"/>
          <p:cNvSpPr/>
          <p:nvPr/>
        </p:nvSpPr>
        <p:spPr>
          <a:xfrm>
            <a:off x="155575" y="755784"/>
            <a:ext cx="3157641" cy="100925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  &amp; store</a:t>
            </a:r>
          </a:p>
          <a:p>
            <a:pPr algn="ctr"/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4.5 million 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events/second/core</a:t>
            </a:r>
          </a:p>
        </p:txBody>
      </p:sp>
      <p:sp>
        <p:nvSpPr>
          <p:cNvPr id="40" name="Oval 39"/>
          <p:cNvSpPr/>
          <p:nvPr/>
        </p:nvSpPr>
        <p:spPr>
          <a:xfrm>
            <a:off x="155575" y="1864311"/>
            <a:ext cx="1960212" cy="172778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Ingest data at </a:t>
            </a:r>
            <a:r>
              <a:rPr lang="en-GB" sz="1600" b="1" dirty="0"/>
              <a:t>10 million  </a:t>
            </a:r>
            <a:r>
              <a:rPr lang="en-GB" sz="1600" dirty="0"/>
              <a:t>records/</a:t>
            </a:r>
          </a:p>
          <a:p>
            <a:pPr algn="ctr"/>
            <a:r>
              <a:rPr lang="en-GB" sz="1600" dirty="0"/>
              <a:t>second/core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59532" y="3016178"/>
            <a:ext cx="330189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Streaming</a:t>
            </a:r>
          </a:p>
          <a:p>
            <a:r>
              <a:rPr lang="en-GB" dirty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r>
              <a:rPr lang="en-GB" sz="6000" dirty="0">
                <a:solidFill>
                  <a:srgbClr val="FFC000"/>
                </a:solidFill>
                <a:latin typeface="Arial Black" panose="020B0A04020102020204" pitchFamily="34" charset="0"/>
              </a:rPr>
              <a:t>1.6 TB</a:t>
            </a:r>
          </a:p>
          <a:p>
            <a:r>
              <a:rPr lang="en-GB" dirty="0">
                <a:latin typeface="Arial Black" panose="020B0A04020102020204" pitchFamily="34" charset="0"/>
              </a:rPr>
              <a:t>                                of Data Daily </a:t>
            </a:r>
          </a:p>
        </p:txBody>
      </p:sp>
      <p:sp>
        <p:nvSpPr>
          <p:cNvPr id="37" name="AutoShape 6" descr="Image result for cog icon + creative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AutoShape 8" descr="Image result for cog icon + creative comm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4" name="Picture 10" descr="Image result for cog icon + creative commons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731758"/>
            <a:ext cx="1187532" cy="11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>
          <a:xfrm>
            <a:off x="1473042" y="2890627"/>
            <a:ext cx="2006428" cy="177421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Search in-memory tables at  </a:t>
            </a:r>
            <a:r>
              <a:rPr lang="en-GB" sz="1600" b="1" dirty="0"/>
              <a:t>4 billion  </a:t>
            </a:r>
            <a:r>
              <a:rPr lang="en-GB" sz="1600" dirty="0"/>
              <a:t>records/</a:t>
            </a:r>
          </a:p>
          <a:p>
            <a:pPr algn="ctr"/>
            <a:r>
              <a:rPr lang="en-GB" sz="1600" dirty="0"/>
              <a:t>second/core</a:t>
            </a:r>
          </a:p>
        </p:txBody>
      </p:sp>
    </p:spTree>
    <p:extLst>
      <p:ext uri="{BB962C8B-B14F-4D97-AF65-F5344CB8AC3E}">
        <p14:creationId xmlns:p14="http://schemas.microsoft.com/office/powerpoint/2010/main" val="3958500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kx.com/media/2017/04/Space-Home-Image-1024x682-1024x682.jpg">
            <a:extLst>
              <a:ext uri="{FF2B5EF4-FFF2-40B4-BE49-F238E27FC236}">
                <a16:creationId xmlns:a16="http://schemas.microsoft.com/office/drawing/2014/main" id="{53919C93-CB31-4915-B390-DACA16FD9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8" r="16627" b="1"/>
          <a:stretch/>
        </p:blipFill>
        <p:spPr bwMode="auto">
          <a:xfrm>
            <a:off x="296580" y="717731"/>
            <a:ext cx="3782220" cy="39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CCA6E6-F1ED-471B-97C3-F05345FCC6C1}"/>
              </a:ext>
            </a:extLst>
          </p:cNvPr>
          <p:cNvSpPr/>
          <p:nvPr/>
        </p:nvSpPr>
        <p:spPr>
          <a:xfrm>
            <a:off x="4264819" y="3188903"/>
            <a:ext cx="478494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rgbClr val="256BAF"/>
              </a:buClr>
              <a:buSzPct val="100000"/>
              <a:buFont typeface="Arial"/>
              <a:buChar char="•"/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The NASA MERRA-2 data is available at: </a:t>
            </a:r>
            <a:r>
              <a:rPr lang="en-US" u="sng" dirty="0">
                <a:ea typeface="Verdana" panose="020B0604030504040204" pitchFamily="34" charset="0"/>
                <a:cs typeface="Verdana" panose="020B0604030504040204" pitchFamily="34" charset="0"/>
                <a:sym typeface="Calibri"/>
                <a:hlinkClick r:id="rId3"/>
              </a:rPr>
              <a:t>https://disc.sci.gsfc.nasa.gov/uui/datasets?keywords=%22MERRA-2%22</a:t>
            </a: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. </a:t>
            </a:r>
          </a:p>
          <a:p>
            <a:pPr marL="285750" lvl="0" indent="-285750">
              <a:buClr>
                <a:srgbClr val="256BAF"/>
              </a:buClr>
              <a:buSzPct val="100000"/>
              <a:buFont typeface="Arial"/>
              <a:buChar char="•"/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Roughly 250TB of data</a:t>
            </a:r>
          </a:p>
          <a:p>
            <a:pPr marL="285750" lvl="0" indent="-285750">
              <a:buClr>
                <a:srgbClr val="256BAF"/>
              </a:buClr>
              <a:buSzPct val="100000"/>
              <a:buFont typeface="Arial"/>
              <a:buChar char="•"/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Data divided across 100 datasets</a:t>
            </a:r>
          </a:p>
          <a:p>
            <a:pPr marL="285750" lvl="0" indent="-285750">
              <a:buClr>
                <a:srgbClr val="256BAF"/>
              </a:buClr>
              <a:buSzPct val="100000"/>
              <a:buFont typeface="Arial"/>
              <a:buChar char="•"/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Measurements from world-wide grid points from 1980-2016</a:t>
            </a:r>
          </a:p>
          <a:p>
            <a:pPr marL="285750" lvl="0" indent="-285750">
              <a:buClr>
                <a:srgbClr val="256BAF"/>
              </a:buClr>
              <a:buSzPct val="100000"/>
              <a:buFont typeface="Arial"/>
              <a:buChar char="•"/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.nc4 (Network Common Data) file type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65813-A462-4614-BCE7-3F1D99F5189E}"/>
              </a:ext>
            </a:extLst>
          </p:cNvPr>
          <p:cNvSpPr/>
          <p:nvPr/>
        </p:nvSpPr>
        <p:spPr>
          <a:xfrm>
            <a:off x="182814" y="203385"/>
            <a:ext cx="44727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NASA and NYC Motor Vehicle Demo with </a:t>
            </a:r>
            <a:r>
              <a:rPr lang="en-GB" b="1" dirty="0"/>
              <a:t>Killian Daly </a:t>
            </a:r>
            <a:r>
              <a:rPr lang="en-GB" dirty="0">
                <a:solidFill>
                  <a:srgbClr val="38445C"/>
                </a:solidFill>
                <a:latin typeface="Arial" panose="020B0604020202020204" pitchFamily="34" charset="0"/>
              </a:rPr>
              <a:t> </a:t>
            </a:r>
            <a:endParaRPr lang="en-GB" dirty="0"/>
          </a:p>
        </p:txBody>
      </p:sp>
      <p:pic>
        <p:nvPicPr>
          <p:cNvPr id="1028" name="Picture 4" descr="https://www.e-hub.com/FACE_BOOK/123041/184276/KillianDaly.JPG">
            <a:extLst>
              <a:ext uri="{FF2B5EF4-FFF2-40B4-BE49-F238E27FC236}">
                <a16:creationId xmlns:a16="http://schemas.microsoft.com/office/drawing/2014/main" id="{56E5AFF7-A598-486D-A91E-81D0E31A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577" y="717731"/>
            <a:ext cx="2248348" cy="228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92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Customers &amp; Partners</a:t>
            </a:r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035" y="618043"/>
            <a:ext cx="793766" cy="77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" descr="C:\Users\gferguson\AppData\Local\Microsoft\Windows\Temporary Internet Files\Content.Outlook\1KZMPZOL\Bank_of_America_Merrill_Lync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4564" y="3479456"/>
            <a:ext cx="1231036" cy="475147"/>
          </a:xfrm>
          <a:prstGeom prst="rect">
            <a:avLst/>
          </a:prstGeom>
          <a:noFill/>
        </p:spPr>
      </p:pic>
      <p:pic>
        <p:nvPicPr>
          <p:cNvPr id="40" name="Picture 4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4807" y="2839229"/>
            <a:ext cx="1119985" cy="450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7750" y="2780141"/>
            <a:ext cx="660287" cy="530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1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0127" y="3470327"/>
            <a:ext cx="1384863" cy="506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9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504639"/>
            <a:ext cx="1559857" cy="40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4990" y="767480"/>
            <a:ext cx="957651" cy="57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4093" y="2092215"/>
            <a:ext cx="751148" cy="49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8878" y="786898"/>
            <a:ext cx="957532" cy="41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6702" y="1651570"/>
            <a:ext cx="1521184" cy="401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971" y="2879985"/>
            <a:ext cx="1136854" cy="36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20" y="2825545"/>
            <a:ext cx="1197825" cy="4767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223" y="1504023"/>
            <a:ext cx="1366721" cy="550962"/>
          </a:xfrm>
          <a:prstGeom prst="rect">
            <a:avLst/>
          </a:prstGeom>
        </p:spPr>
      </p:pic>
      <p:pic>
        <p:nvPicPr>
          <p:cNvPr id="56" name="Picture 6" descr="https://upload.wikimedia.org/wikipedia/commons/thumb/2/2d/Shenzhen_Stock_Exchange_logo_new_2.png/220px-Shenzhen_Stock_Exchange_logo_new_2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5726" y="704426"/>
            <a:ext cx="1097041" cy="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83779" y="4130566"/>
            <a:ext cx="8565931" cy="672662"/>
            <a:chOff x="202499" y="4331791"/>
            <a:chExt cx="8639275" cy="576000"/>
          </a:xfrm>
        </p:grpSpPr>
        <p:pic>
          <p:nvPicPr>
            <p:cNvPr id="62" name="Picture 4" descr="http://www.esa.int/var/esa/storage/images/esa_multimedia/images/2008/11/part_of_the_gmes_space_component_the_sentinel-1_satellite/9867239-3-eng-GB/Part_of_the_GMES_Space_Component_the_Sentinel-1_satellite.jpg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571" y="4331791"/>
              <a:ext cx="869203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Hey industry - Oil refinery"/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650" y="4331791"/>
              <a:ext cx="871009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3" descr="http://i.telegraph.co.uk/multimedia/archive/02933/Supply-chain_2933972b.jpg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211" y="4331791"/>
              <a:ext cx="870813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http://www.electrical-efficiency.com/wp-content/uploads/2011/12/RXL004025.jpg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3061" y="4331791"/>
              <a:ext cx="894851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 descr="http://neumayerequipment.com/wp-content/uploads/2014/11/Neumayer-Telecommunications.jpg"/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949" y="4331791"/>
              <a:ext cx="871201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9" descr="C:\Users\kmcgivern\AppData\Local\Microsoft\Windows\Temporary Internet Files\Content.Outlook\8F3O0M1Q\PorscheKx2 (2).jp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34076" y="4331791"/>
              <a:ext cx="854297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1" descr="http://www.retailireland.ie/Sectors/RI/RI.nsf/vPages/E334F3F6579C142C80257A760053ECD0/$File/supermarket%20aisle%20-%20Large.jpg"/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335" y="4331791"/>
              <a:ext cx="858796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3" descr="http://i.huffpost.com/gen/1718747/images/o-WALL-STREET-SIGN-facebook.jpg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99" y="4331791"/>
              <a:ext cx="871204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9" descr="http://cdn.phys.org/newman/gfx/news/hires/2014/expertcautio.jpg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5954" y="4331791"/>
              <a:ext cx="844654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70" descr="Industry Solutions_Utilities Page Image.jpg"/>
            <p:cNvPicPr>
              <a:picLocks noChangeAspect="1"/>
            </p:cNvPicPr>
            <p:nvPr/>
          </p:nvPicPr>
          <p:blipFill rotWithShape="1"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7511" y="4331791"/>
              <a:ext cx="855992" cy="576000"/>
            </a:xfrm>
            <a:prstGeom prst="rect">
              <a:avLst/>
            </a:prstGeom>
          </p:spPr>
        </p:pic>
        <p:pic>
          <p:nvPicPr>
            <p:cNvPr id="105" name="Picture 2" descr="https://www.techuk.org/images/assets/slideshow/img-1500x1032-satellite-dish.jpg"/>
            <p:cNvPicPr>
              <a:picLocks noChangeAspect="1" noChangeArrowheads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89" y="4331791"/>
              <a:ext cx="844654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AutoShape 2" descr="Image result for 1010d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7" y="2297115"/>
            <a:ext cx="14382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71" y="2175067"/>
            <a:ext cx="979556" cy="46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 descr="HSBC.sv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97" y="2886060"/>
            <a:ext cx="1543023" cy="2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2" descr="J P Morgan Logo 2008 1.sv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04" y="2853294"/>
            <a:ext cx="1601868" cy="40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Official Euronext logo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70" y="728619"/>
            <a:ext cx="1689665" cy="52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91" y="846672"/>
            <a:ext cx="796950" cy="28108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41" y="1665086"/>
            <a:ext cx="1463040" cy="30937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367160" y="2294133"/>
            <a:ext cx="1901651" cy="29044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5" cstate="print"/>
          <a:srcRect l="8106" t="13550" r="8411" b="11534"/>
          <a:stretch/>
        </p:blipFill>
        <p:spPr>
          <a:xfrm>
            <a:off x="7573875" y="1633584"/>
            <a:ext cx="1461115" cy="79590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554" y="1669745"/>
            <a:ext cx="1162007" cy="383417"/>
          </a:xfrm>
          <a:prstGeom prst="rect">
            <a:avLst/>
          </a:prstGeom>
        </p:spPr>
      </p:pic>
      <p:pic>
        <p:nvPicPr>
          <p:cNvPr id="45" name="Picture 6" descr="Image result for porsche logo 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93" y="3311084"/>
            <a:ext cx="513875" cy="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rxdatascience.com/assets/images/rxdsdark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583" y="3479456"/>
            <a:ext cx="1584285" cy="3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airbus 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97" y="1564978"/>
            <a:ext cx="1606327" cy="58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51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D74DB562-F4B2-4EC2-A383-C07FF5BB5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4" b="-2"/>
          <a:stretch/>
        </p:blipFill>
        <p:spPr bwMode="auto">
          <a:xfrm>
            <a:off x="5165283" y="10"/>
            <a:ext cx="3496116" cy="232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brain data">
            <a:extLst>
              <a:ext uri="{FF2B5EF4-FFF2-40B4-BE49-F238E27FC236}">
                <a16:creationId xmlns:a16="http://schemas.microsoft.com/office/drawing/2014/main" id="{DE48BFA0-6296-45BB-BA0F-1C8484797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r="1669" b="-2"/>
          <a:stretch/>
        </p:blipFill>
        <p:spPr bwMode="auto">
          <a:xfrm>
            <a:off x="4064448" y="2448810"/>
            <a:ext cx="4596951" cy="26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kx system">
            <a:extLst>
              <a:ext uri="{FF2B5EF4-FFF2-40B4-BE49-F238E27FC236}">
                <a16:creationId xmlns:a16="http://schemas.microsoft.com/office/drawing/2014/main" id="{62B99E07-65ED-4B33-8E67-0413724C3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r="9678" b="1"/>
          <a:stretch/>
        </p:blipFill>
        <p:spPr bwMode="auto">
          <a:xfrm>
            <a:off x="603250" y="90011"/>
            <a:ext cx="4562033" cy="2940032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Rectangle 136">
            <a:extLst>
              <a:ext uri="{FF2B5EF4-FFF2-40B4-BE49-F238E27FC236}">
                <a16:creationId xmlns:a16="http://schemas.microsoft.com/office/drawing/2014/main" id="{749FA6A2-2239-4EF2-9EB3-B1DC295FE1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1" y="3060047"/>
            <a:ext cx="3461197" cy="1617109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62EBE-F487-481E-AC78-0EDF7AF6E0A1}"/>
              </a:ext>
            </a:extLst>
          </p:cNvPr>
          <p:cNvSpPr/>
          <p:nvPr/>
        </p:nvSpPr>
        <p:spPr>
          <a:xfrm>
            <a:off x="482601" y="3175868"/>
            <a:ext cx="316908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ProximaNova"/>
              </a:rPr>
              <a:t>Kx selected by BrainWaveBank as the platform for the world’s first Big Data collection of brainwave activity</a:t>
            </a:r>
            <a:endParaRPr lang="en-GB" b="1" i="0" dirty="0">
              <a:solidFill>
                <a:schemeClr val="bg1"/>
              </a:solidFill>
              <a:effectLst/>
              <a:latin typeface="ProximaNova"/>
            </a:endParaRPr>
          </a:p>
        </p:txBody>
      </p:sp>
      <p:pic>
        <p:nvPicPr>
          <p:cNvPr id="7" name="Picture 8" descr="Image result for BRAINWAVE BANK">
            <a:extLst>
              <a:ext uri="{FF2B5EF4-FFF2-40B4-BE49-F238E27FC236}">
                <a16:creationId xmlns:a16="http://schemas.microsoft.com/office/drawing/2014/main" id="{525FA0D0-1BFE-41E4-BD9E-F07EE4FB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6" y="1526759"/>
            <a:ext cx="1584684" cy="14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72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A3CC463-F933-4AC4-86E1-5AC14B0C31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7E7877-F64E-4EEA-B778-138031EFF8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998" y="2702752"/>
            <a:ext cx="3135249" cy="2091056"/>
          </a:xfrm>
          <a:prstGeom prst="rect">
            <a:avLst/>
          </a:prstGeom>
          <a:solidFill>
            <a:srgbClr val="FFFFFF"/>
          </a:solidFill>
          <a:ln>
            <a:solidFill>
              <a:srgbClr val="69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76">
            <a:extLst>
              <a:ext uri="{FF2B5EF4-FFF2-40B4-BE49-F238E27FC236}">
                <a16:creationId xmlns:a16="http://schemas.microsoft.com/office/drawing/2014/main" id="{7DD6C4F3-70FD-4F13-919C-702EE48864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5447" y="365317"/>
            <a:ext cx="5056386" cy="442341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0" name="Rectangle 78">
            <a:extLst>
              <a:ext uri="{FF2B5EF4-FFF2-40B4-BE49-F238E27FC236}">
                <a16:creationId xmlns:a16="http://schemas.microsoft.com/office/drawing/2014/main" id="{6025D2DB-A12A-44DB-B00E-F4D622329E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998" y="360045"/>
            <a:ext cx="3135249" cy="2091055"/>
          </a:xfrm>
          <a:prstGeom prst="rect">
            <a:avLst/>
          </a:prstGeom>
          <a:solidFill>
            <a:srgbClr val="FFFFFF"/>
          </a:solidFill>
          <a:ln>
            <a:solidFill>
              <a:srgbClr val="69E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kx.com/media/2017/03/Big-Data-for-Sensors-with-kdb-350x210.jpg">
            <a:extLst>
              <a:ext uri="{FF2B5EF4-FFF2-40B4-BE49-F238E27FC236}">
                <a16:creationId xmlns:a16="http://schemas.microsoft.com/office/drawing/2014/main" id="{D9C1A484-A706-4BA0-8201-3E10EEC8D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1" y="543607"/>
            <a:ext cx="2891209" cy="17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kx system">
            <a:extLst>
              <a:ext uri="{FF2B5EF4-FFF2-40B4-BE49-F238E27FC236}">
                <a16:creationId xmlns:a16="http://schemas.microsoft.com/office/drawing/2014/main" id="{D108E393-8F8E-4765-BCCB-C09BCC055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r="9678" b="1"/>
          <a:stretch/>
        </p:blipFill>
        <p:spPr bwMode="auto">
          <a:xfrm>
            <a:off x="3858573" y="1027890"/>
            <a:ext cx="4807563" cy="309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IESO">
            <a:extLst>
              <a:ext uri="{FF2B5EF4-FFF2-40B4-BE49-F238E27FC236}">
                <a16:creationId xmlns:a16="http://schemas.microsoft.com/office/drawing/2014/main" id="{D9FB1BB0-998D-43E4-A0A9-374644E66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1" y="3219173"/>
            <a:ext cx="2891209" cy="103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9A5D2F-1B64-4C1D-B023-26F80B451103}"/>
              </a:ext>
            </a:extLst>
          </p:cNvPr>
          <p:cNvSpPr/>
          <p:nvPr/>
        </p:nvSpPr>
        <p:spPr>
          <a:xfrm>
            <a:off x="4289089" y="4277147"/>
            <a:ext cx="394653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404041"/>
                </a:solidFill>
                <a:latin typeface="ProximaNova"/>
              </a:rPr>
              <a:t>Kx powers Data Mart for Ontario’s Smart Meter Data</a:t>
            </a:r>
            <a:endParaRPr lang="en-GB" b="1" i="0" dirty="0">
              <a:solidFill>
                <a:srgbClr val="404041"/>
              </a:solidFill>
              <a:effectLst/>
              <a:latin typeface="ProximaNova"/>
            </a:endParaRPr>
          </a:p>
        </p:txBody>
      </p:sp>
    </p:spTree>
    <p:extLst>
      <p:ext uri="{BB962C8B-B14F-4D97-AF65-F5344CB8AC3E}">
        <p14:creationId xmlns:p14="http://schemas.microsoft.com/office/powerpoint/2010/main" val="1069243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Resources -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Benchmarks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90" y="944880"/>
            <a:ext cx="4209601" cy="346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1" y="1727200"/>
            <a:ext cx="4063729" cy="157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7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1956" y="1960624"/>
            <a:ext cx="6902054" cy="559196"/>
          </a:xfrm>
        </p:spPr>
        <p:txBody>
          <a:bodyPr/>
          <a:lstStyle/>
          <a:p>
            <a:r>
              <a:rPr lang="en-GB" dirty="0"/>
              <a:t>Additional Resources  </a:t>
            </a:r>
          </a:p>
        </p:txBody>
      </p:sp>
    </p:spTree>
    <p:extLst>
      <p:ext uri="{BB962C8B-B14F-4D97-AF65-F5344CB8AC3E}">
        <p14:creationId xmlns:p14="http://schemas.microsoft.com/office/powerpoint/2010/main" val="3455001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Resources - Free version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0" y="588481"/>
            <a:ext cx="7879968" cy="4219416"/>
          </a:xfrm>
        </p:spPr>
      </p:pic>
    </p:spTree>
    <p:extLst>
      <p:ext uri="{BB962C8B-B14F-4D97-AF65-F5344CB8AC3E}">
        <p14:creationId xmlns:p14="http://schemas.microsoft.com/office/powerpoint/2010/main" val="89144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Resources </a:t>
            </a:r>
            <a:r>
              <a:rPr lang="mr-IN" sz="2000" dirty="0"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 Github Repository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7" y="608850"/>
            <a:ext cx="7654273" cy="4308589"/>
          </a:xfrm>
        </p:spPr>
      </p:pic>
    </p:spTree>
    <p:extLst>
      <p:ext uri="{BB962C8B-B14F-4D97-AF65-F5344CB8AC3E}">
        <p14:creationId xmlns:p14="http://schemas.microsoft.com/office/powerpoint/2010/main" val="1350205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Resources </a:t>
            </a:r>
            <a:r>
              <a:rPr lang="mr-IN" sz="2000" dirty="0"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 Meetups</a:t>
            </a:r>
          </a:p>
        </p:txBody>
      </p:sp>
      <p:pic>
        <p:nvPicPr>
          <p:cNvPr id="1027" name="Picture 3" descr="C:\Users\sseth\Downloads\image002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49" y="493012"/>
            <a:ext cx="7413059" cy="439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55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Resources </a:t>
            </a:r>
            <a:r>
              <a:rPr lang="mr-IN" sz="2000" dirty="0"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 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6" y="594360"/>
            <a:ext cx="3284584" cy="4243649"/>
          </a:xfrm>
          <a:prstGeom prst="rect">
            <a:avLst/>
          </a:prstGeom>
        </p:spPr>
      </p:pic>
      <p:pic>
        <p:nvPicPr>
          <p:cNvPr id="6" name="Picture 5" descr="qti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73" y="594360"/>
            <a:ext cx="3519487" cy="42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2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oquinn1\Downloads\GettyImages-1575619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9"/>
          <a:stretch/>
        </p:blipFill>
        <p:spPr bwMode="auto">
          <a:xfrm>
            <a:off x="-22367" y="0"/>
            <a:ext cx="916636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400" b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Kx</a:t>
            </a:r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TECHNOLOGY FUND</a:t>
            </a:r>
          </a:p>
        </p:txBody>
      </p:sp>
      <p:grpSp>
        <p:nvGrpSpPr>
          <p:cNvPr id="2049" name="Group 2048"/>
          <p:cNvGrpSpPr/>
          <p:nvPr/>
        </p:nvGrpSpPr>
        <p:grpSpPr>
          <a:xfrm>
            <a:off x="892658" y="917411"/>
            <a:ext cx="7403313" cy="3203371"/>
            <a:chOff x="892658" y="1048037"/>
            <a:chExt cx="7403313" cy="3203371"/>
          </a:xfrm>
        </p:grpSpPr>
        <p:grpSp>
          <p:nvGrpSpPr>
            <p:cNvPr id="11" name="Group 10"/>
            <p:cNvGrpSpPr/>
            <p:nvPr/>
          </p:nvGrpSpPr>
          <p:grpSpPr>
            <a:xfrm>
              <a:off x="6672430" y="1265396"/>
              <a:ext cx="1623541" cy="1581784"/>
              <a:chOff x="680863" y="1324710"/>
              <a:chExt cx="1623541" cy="158178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Oval 5"/>
              <p:cNvSpPr/>
              <p:nvPr/>
            </p:nvSpPr>
            <p:spPr>
              <a:xfrm>
                <a:off x="699268" y="1324710"/>
                <a:ext cx="1586732" cy="1581784"/>
              </a:xfrm>
              <a:prstGeom prst="ellipse">
                <a:avLst/>
              </a:prstGeom>
              <a:solidFill>
                <a:srgbClr val="256BAF">
                  <a:alpha val="77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80863" y="1643759"/>
                <a:ext cx="1623541" cy="707886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Int. Office Access</a:t>
                </a:r>
              </a:p>
            </p:txBody>
          </p:sp>
          <p:sp>
            <p:nvSpPr>
              <p:cNvPr id="16" name="Shape 3092"/>
              <p:cNvSpPr/>
              <p:nvPr/>
            </p:nvSpPr>
            <p:spPr>
              <a:xfrm>
                <a:off x="1371148" y="2494202"/>
                <a:ext cx="242969" cy="26183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320" y="30476"/>
                    </a:moveTo>
                    <a:lnTo>
                      <a:pt x="60320" y="0"/>
                    </a:lnTo>
                    <a:lnTo>
                      <a:pt x="7700" y="0"/>
                    </a:lnTo>
                    <a:lnTo>
                      <a:pt x="7700" y="111746"/>
                    </a:lnTo>
                    <a:lnTo>
                      <a:pt x="0" y="111746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30476"/>
                    </a:lnTo>
                    <a:lnTo>
                      <a:pt x="60320" y="30476"/>
                    </a:lnTo>
                    <a:close/>
                    <a:moveTo>
                      <a:pt x="45561" y="111746"/>
                    </a:moveTo>
                    <a:lnTo>
                      <a:pt x="23101" y="111746"/>
                    </a:lnTo>
                    <a:lnTo>
                      <a:pt x="23101" y="97142"/>
                    </a:lnTo>
                    <a:lnTo>
                      <a:pt x="45561" y="97142"/>
                    </a:lnTo>
                    <a:lnTo>
                      <a:pt x="45561" y="111746"/>
                    </a:lnTo>
                    <a:close/>
                    <a:moveTo>
                      <a:pt x="53262" y="81904"/>
                    </a:moveTo>
                    <a:lnTo>
                      <a:pt x="16042" y="81904"/>
                    </a:lnTo>
                    <a:lnTo>
                      <a:pt x="16042" y="74920"/>
                    </a:lnTo>
                    <a:lnTo>
                      <a:pt x="53262" y="74920"/>
                    </a:lnTo>
                    <a:lnTo>
                      <a:pt x="53262" y="81904"/>
                    </a:lnTo>
                    <a:close/>
                    <a:moveTo>
                      <a:pt x="53262" y="67301"/>
                    </a:moveTo>
                    <a:lnTo>
                      <a:pt x="16042" y="67301"/>
                    </a:lnTo>
                    <a:lnTo>
                      <a:pt x="16042" y="60317"/>
                    </a:lnTo>
                    <a:lnTo>
                      <a:pt x="53262" y="60317"/>
                    </a:lnTo>
                    <a:lnTo>
                      <a:pt x="53262" y="67301"/>
                    </a:lnTo>
                    <a:close/>
                    <a:moveTo>
                      <a:pt x="53262" y="52063"/>
                    </a:moveTo>
                    <a:lnTo>
                      <a:pt x="16042" y="52063"/>
                    </a:lnTo>
                    <a:lnTo>
                      <a:pt x="16042" y="45079"/>
                    </a:lnTo>
                    <a:lnTo>
                      <a:pt x="53262" y="45079"/>
                    </a:lnTo>
                    <a:lnTo>
                      <a:pt x="53262" y="52063"/>
                    </a:lnTo>
                    <a:close/>
                    <a:moveTo>
                      <a:pt x="53262" y="37460"/>
                    </a:moveTo>
                    <a:lnTo>
                      <a:pt x="16042" y="37460"/>
                    </a:lnTo>
                    <a:lnTo>
                      <a:pt x="16042" y="30476"/>
                    </a:lnTo>
                    <a:lnTo>
                      <a:pt x="53262" y="30476"/>
                    </a:lnTo>
                    <a:lnTo>
                      <a:pt x="53262" y="37460"/>
                    </a:lnTo>
                    <a:close/>
                    <a:moveTo>
                      <a:pt x="53262" y="22222"/>
                    </a:moveTo>
                    <a:lnTo>
                      <a:pt x="16042" y="22222"/>
                    </a:lnTo>
                    <a:lnTo>
                      <a:pt x="16042" y="15238"/>
                    </a:lnTo>
                    <a:lnTo>
                      <a:pt x="53262" y="15238"/>
                    </a:lnTo>
                    <a:lnTo>
                      <a:pt x="53262" y="22222"/>
                    </a:lnTo>
                    <a:close/>
                    <a:moveTo>
                      <a:pt x="90481" y="104126"/>
                    </a:moveTo>
                    <a:lnTo>
                      <a:pt x="75721" y="104126"/>
                    </a:lnTo>
                    <a:lnTo>
                      <a:pt x="75721" y="90158"/>
                    </a:lnTo>
                    <a:lnTo>
                      <a:pt x="90481" y="90158"/>
                    </a:lnTo>
                    <a:lnTo>
                      <a:pt x="90481" y="104126"/>
                    </a:lnTo>
                    <a:close/>
                    <a:moveTo>
                      <a:pt x="90481" y="81904"/>
                    </a:moveTo>
                    <a:lnTo>
                      <a:pt x="75721" y="81904"/>
                    </a:lnTo>
                    <a:lnTo>
                      <a:pt x="75721" y="67301"/>
                    </a:lnTo>
                    <a:lnTo>
                      <a:pt x="90481" y="67301"/>
                    </a:lnTo>
                    <a:lnTo>
                      <a:pt x="90481" y="81904"/>
                    </a:lnTo>
                    <a:close/>
                    <a:moveTo>
                      <a:pt x="90481" y="60317"/>
                    </a:moveTo>
                    <a:lnTo>
                      <a:pt x="75721" y="60317"/>
                    </a:lnTo>
                    <a:lnTo>
                      <a:pt x="75721" y="45079"/>
                    </a:lnTo>
                    <a:lnTo>
                      <a:pt x="90481" y="45079"/>
                    </a:lnTo>
                    <a:lnTo>
                      <a:pt x="90481" y="60317"/>
                    </a:lnTo>
                    <a:close/>
                    <a:moveTo>
                      <a:pt x="112941" y="104126"/>
                    </a:moveTo>
                    <a:lnTo>
                      <a:pt x="97540" y="104126"/>
                    </a:lnTo>
                    <a:lnTo>
                      <a:pt x="97540" y="90158"/>
                    </a:lnTo>
                    <a:lnTo>
                      <a:pt x="112941" y="90158"/>
                    </a:lnTo>
                    <a:lnTo>
                      <a:pt x="112941" y="104126"/>
                    </a:lnTo>
                    <a:close/>
                    <a:moveTo>
                      <a:pt x="112941" y="81904"/>
                    </a:moveTo>
                    <a:lnTo>
                      <a:pt x="97540" y="81904"/>
                    </a:lnTo>
                    <a:lnTo>
                      <a:pt x="97540" y="67301"/>
                    </a:lnTo>
                    <a:lnTo>
                      <a:pt x="112941" y="67301"/>
                    </a:lnTo>
                    <a:lnTo>
                      <a:pt x="112941" y="81904"/>
                    </a:lnTo>
                    <a:close/>
                    <a:moveTo>
                      <a:pt x="112941" y="60317"/>
                    </a:moveTo>
                    <a:lnTo>
                      <a:pt x="97540" y="60317"/>
                    </a:lnTo>
                    <a:lnTo>
                      <a:pt x="97540" y="45079"/>
                    </a:lnTo>
                    <a:lnTo>
                      <a:pt x="112941" y="45079"/>
                    </a:lnTo>
                    <a:lnTo>
                      <a:pt x="112941" y="603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Calibri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612841" y="1048037"/>
              <a:ext cx="1940683" cy="1941085"/>
              <a:chOff x="3717978" y="1324710"/>
              <a:chExt cx="1623541" cy="158178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Oval 7"/>
              <p:cNvSpPr/>
              <p:nvPr/>
            </p:nvSpPr>
            <p:spPr>
              <a:xfrm>
                <a:off x="3736383" y="1324710"/>
                <a:ext cx="1586732" cy="1581784"/>
              </a:xfrm>
              <a:prstGeom prst="ellipse">
                <a:avLst/>
              </a:prstGeom>
              <a:solidFill>
                <a:srgbClr val="256BAF">
                  <a:alpha val="77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717978" y="1436853"/>
                <a:ext cx="1623541" cy="978144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endParaRPr lang="en-GB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algn="ctr"/>
                <a:r>
                  <a:rPr lang="en-GB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£10 Mil Funding </a:t>
                </a:r>
              </a:p>
            </p:txBody>
          </p:sp>
          <p:sp>
            <p:nvSpPr>
              <p:cNvPr id="19" name="Shape 198"/>
              <p:cNvSpPr/>
              <p:nvPr/>
            </p:nvSpPr>
            <p:spPr>
              <a:xfrm>
                <a:off x="4308595" y="2513415"/>
                <a:ext cx="442308" cy="23465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12173"/>
                    </a:moveTo>
                    <a:cubicBezTo>
                      <a:pt x="120000" y="117391"/>
                      <a:pt x="118235" y="120000"/>
                      <a:pt x="116470" y="120000"/>
                    </a:cubicBezTo>
                    <a:cubicBezTo>
                      <a:pt x="3529" y="120000"/>
                      <a:pt x="3529" y="120000"/>
                      <a:pt x="3529" y="120000"/>
                    </a:cubicBezTo>
                    <a:cubicBezTo>
                      <a:pt x="1764" y="120000"/>
                      <a:pt x="0" y="117391"/>
                      <a:pt x="0" y="112173"/>
                    </a:cubicBezTo>
                    <a:cubicBezTo>
                      <a:pt x="0" y="5217"/>
                      <a:pt x="0" y="5217"/>
                      <a:pt x="0" y="5217"/>
                    </a:cubicBezTo>
                    <a:cubicBezTo>
                      <a:pt x="0" y="2608"/>
                      <a:pt x="1764" y="0"/>
                      <a:pt x="3529" y="0"/>
                    </a:cubicBezTo>
                    <a:cubicBezTo>
                      <a:pt x="116470" y="0"/>
                      <a:pt x="116470" y="0"/>
                      <a:pt x="116470" y="0"/>
                    </a:cubicBezTo>
                    <a:cubicBezTo>
                      <a:pt x="118235" y="0"/>
                      <a:pt x="120000" y="2608"/>
                      <a:pt x="120000" y="5217"/>
                    </a:cubicBezTo>
                    <a:lnTo>
                      <a:pt x="120000" y="112173"/>
                    </a:lnTo>
                    <a:close/>
                    <a:moveTo>
                      <a:pt x="112941" y="36521"/>
                    </a:moveTo>
                    <a:cubicBezTo>
                      <a:pt x="104117" y="36521"/>
                      <a:pt x="97058" y="26086"/>
                      <a:pt x="97058" y="10434"/>
                    </a:cubicBezTo>
                    <a:cubicBezTo>
                      <a:pt x="22941" y="10434"/>
                      <a:pt x="22941" y="10434"/>
                      <a:pt x="22941" y="10434"/>
                    </a:cubicBezTo>
                    <a:cubicBezTo>
                      <a:pt x="22941" y="26086"/>
                      <a:pt x="15882" y="36521"/>
                      <a:pt x="7058" y="36521"/>
                    </a:cubicBezTo>
                    <a:cubicBezTo>
                      <a:pt x="7058" y="83478"/>
                      <a:pt x="7058" y="83478"/>
                      <a:pt x="7058" y="83478"/>
                    </a:cubicBezTo>
                    <a:cubicBezTo>
                      <a:pt x="15882" y="83478"/>
                      <a:pt x="22941" y="93913"/>
                      <a:pt x="22941" y="106956"/>
                    </a:cubicBezTo>
                    <a:cubicBezTo>
                      <a:pt x="97058" y="106956"/>
                      <a:pt x="97058" y="106956"/>
                      <a:pt x="97058" y="106956"/>
                    </a:cubicBezTo>
                    <a:cubicBezTo>
                      <a:pt x="97058" y="93913"/>
                      <a:pt x="104117" y="83478"/>
                      <a:pt x="112941" y="83478"/>
                    </a:cubicBezTo>
                    <a:lnTo>
                      <a:pt x="112941" y="36521"/>
                    </a:lnTo>
                    <a:close/>
                    <a:moveTo>
                      <a:pt x="60000" y="99130"/>
                    </a:moveTo>
                    <a:cubicBezTo>
                      <a:pt x="47647" y="99130"/>
                      <a:pt x="40588" y="75652"/>
                      <a:pt x="40588" y="60000"/>
                    </a:cubicBezTo>
                    <a:cubicBezTo>
                      <a:pt x="40588" y="41739"/>
                      <a:pt x="47647" y="20869"/>
                      <a:pt x="60000" y="20869"/>
                    </a:cubicBezTo>
                    <a:cubicBezTo>
                      <a:pt x="74117" y="20869"/>
                      <a:pt x="79411" y="41739"/>
                      <a:pt x="79411" y="60000"/>
                    </a:cubicBezTo>
                    <a:cubicBezTo>
                      <a:pt x="79411" y="75652"/>
                      <a:pt x="74117" y="99130"/>
                      <a:pt x="60000" y="99130"/>
                    </a:cubicBezTo>
                    <a:close/>
                    <a:moveTo>
                      <a:pt x="72352" y="83478"/>
                    </a:moveTo>
                    <a:cubicBezTo>
                      <a:pt x="72352" y="73043"/>
                      <a:pt x="72352" y="73043"/>
                      <a:pt x="72352" y="73043"/>
                    </a:cubicBezTo>
                    <a:cubicBezTo>
                      <a:pt x="63529" y="73043"/>
                      <a:pt x="63529" y="73043"/>
                      <a:pt x="63529" y="73043"/>
                    </a:cubicBezTo>
                    <a:cubicBezTo>
                      <a:pt x="63529" y="31304"/>
                      <a:pt x="63529" y="31304"/>
                      <a:pt x="63529" y="31304"/>
                    </a:cubicBezTo>
                    <a:cubicBezTo>
                      <a:pt x="56470" y="31304"/>
                      <a:pt x="56470" y="31304"/>
                      <a:pt x="56470" y="31304"/>
                    </a:cubicBezTo>
                    <a:cubicBezTo>
                      <a:pt x="47647" y="44347"/>
                      <a:pt x="47647" y="44347"/>
                      <a:pt x="47647" y="44347"/>
                    </a:cubicBezTo>
                    <a:cubicBezTo>
                      <a:pt x="52941" y="52173"/>
                      <a:pt x="52941" y="52173"/>
                      <a:pt x="52941" y="52173"/>
                    </a:cubicBezTo>
                    <a:cubicBezTo>
                      <a:pt x="54705" y="49565"/>
                      <a:pt x="54705" y="49565"/>
                      <a:pt x="56470" y="46956"/>
                    </a:cubicBezTo>
                    <a:cubicBezTo>
                      <a:pt x="56470" y="46956"/>
                      <a:pt x="56470" y="46956"/>
                      <a:pt x="56470" y="46956"/>
                    </a:cubicBezTo>
                    <a:cubicBezTo>
                      <a:pt x="56470" y="73043"/>
                      <a:pt x="56470" y="73043"/>
                      <a:pt x="56470" y="73043"/>
                    </a:cubicBezTo>
                    <a:cubicBezTo>
                      <a:pt x="47647" y="73043"/>
                      <a:pt x="47647" y="73043"/>
                      <a:pt x="47647" y="73043"/>
                    </a:cubicBezTo>
                    <a:cubicBezTo>
                      <a:pt x="47647" y="83478"/>
                      <a:pt x="47647" y="83478"/>
                      <a:pt x="47647" y="83478"/>
                    </a:cubicBezTo>
                    <a:lnTo>
                      <a:pt x="72352" y="834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chemeClr val="dk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  <a:sym typeface="Calibr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92658" y="1268765"/>
              <a:ext cx="1623541" cy="1581784"/>
              <a:chOff x="6526490" y="1324710"/>
              <a:chExt cx="1623541" cy="158178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Oval 8"/>
              <p:cNvSpPr/>
              <p:nvPr/>
            </p:nvSpPr>
            <p:spPr>
              <a:xfrm>
                <a:off x="6544896" y="1324710"/>
                <a:ext cx="1586732" cy="1581784"/>
              </a:xfrm>
              <a:prstGeom prst="ellipse">
                <a:avLst/>
              </a:prstGeom>
              <a:solidFill>
                <a:srgbClr val="256BAF">
                  <a:alpha val="77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526490" y="1640815"/>
                <a:ext cx="1623541" cy="707886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Kx Tech Access</a:t>
                </a:r>
              </a:p>
            </p:txBody>
          </p:sp>
          <p:sp>
            <p:nvSpPr>
              <p:cNvPr id="22" name="Freeform 309"/>
              <p:cNvSpPr>
                <a:spLocks noEditPoints="1"/>
              </p:cNvSpPr>
              <p:nvPr/>
            </p:nvSpPr>
            <p:spPr bwMode="auto">
              <a:xfrm>
                <a:off x="7203954" y="2503607"/>
                <a:ext cx="268615" cy="243027"/>
              </a:xfrm>
              <a:custGeom>
                <a:avLst/>
                <a:gdLst>
                  <a:gd name="T0" fmla="*/ 0 w 186"/>
                  <a:gd name="T1" fmla="*/ 92 h 185"/>
                  <a:gd name="T2" fmla="*/ 186 w 186"/>
                  <a:gd name="T3" fmla="*/ 92 h 185"/>
                  <a:gd name="T4" fmla="*/ 140 w 186"/>
                  <a:gd name="T5" fmla="*/ 22 h 185"/>
                  <a:gd name="T6" fmla="*/ 137 w 186"/>
                  <a:gd name="T7" fmla="*/ 50 h 185"/>
                  <a:gd name="T8" fmla="*/ 131 w 186"/>
                  <a:gd name="T9" fmla="*/ 72 h 185"/>
                  <a:gd name="T10" fmla="*/ 90 w 186"/>
                  <a:gd name="T11" fmla="*/ 27 h 185"/>
                  <a:gd name="T12" fmla="*/ 140 w 186"/>
                  <a:gd name="T13" fmla="*/ 22 h 185"/>
                  <a:gd name="T14" fmla="*/ 146 w 186"/>
                  <a:gd name="T15" fmla="*/ 124 h 185"/>
                  <a:gd name="T16" fmla="*/ 106 w 186"/>
                  <a:gd name="T17" fmla="*/ 126 h 185"/>
                  <a:gd name="T18" fmla="*/ 122 w 186"/>
                  <a:gd name="T19" fmla="*/ 105 h 185"/>
                  <a:gd name="T20" fmla="*/ 107 w 186"/>
                  <a:gd name="T21" fmla="*/ 9 h 185"/>
                  <a:gd name="T22" fmla="*/ 89 w 186"/>
                  <a:gd name="T23" fmla="*/ 8 h 185"/>
                  <a:gd name="T24" fmla="*/ 116 w 186"/>
                  <a:gd name="T25" fmla="*/ 99 h 185"/>
                  <a:gd name="T26" fmla="*/ 93 w 186"/>
                  <a:gd name="T27" fmla="*/ 113 h 185"/>
                  <a:gd name="T28" fmla="*/ 34 w 186"/>
                  <a:gd name="T29" fmla="*/ 102 h 185"/>
                  <a:gd name="T30" fmla="*/ 55 w 186"/>
                  <a:gd name="T31" fmla="*/ 63 h 185"/>
                  <a:gd name="T32" fmla="*/ 67 w 186"/>
                  <a:gd name="T33" fmla="*/ 45 h 185"/>
                  <a:gd name="T34" fmla="*/ 116 w 186"/>
                  <a:gd name="T35" fmla="*/ 99 h 185"/>
                  <a:gd name="T36" fmla="*/ 9 w 186"/>
                  <a:gd name="T37" fmla="*/ 94 h 185"/>
                  <a:gd name="T38" fmla="*/ 22 w 186"/>
                  <a:gd name="T39" fmla="*/ 135 h 185"/>
                  <a:gd name="T40" fmla="*/ 27 w 186"/>
                  <a:gd name="T41" fmla="*/ 97 h 185"/>
                  <a:gd name="T42" fmla="*/ 81 w 186"/>
                  <a:gd name="T43" fmla="*/ 9 h 185"/>
                  <a:gd name="T44" fmla="*/ 61 w 186"/>
                  <a:gd name="T45" fmla="*/ 39 h 185"/>
                  <a:gd name="T46" fmla="*/ 43 w 186"/>
                  <a:gd name="T47" fmla="*/ 50 h 185"/>
                  <a:gd name="T48" fmla="*/ 27 w 186"/>
                  <a:gd name="T49" fmla="*/ 97 h 185"/>
                  <a:gd name="T50" fmla="*/ 30 w 186"/>
                  <a:gd name="T51" fmla="*/ 135 h 185"/>
                  <a:gd name="T52" fmla="*/ 81 w 186"/>
                  <a:gd name="T53" fmla="*/ 130 h 185"/>
                  <a:gd name="T54" fmla="*/ 32 w 186"/>
                  <a:gd name="T55" fmla="*/ 150 h 185"/>
                  <a:gd name="T56" fmla="*/ 93 w 186"/>
                  <a:gd name="T57" fmla="*/ 177 h 185"/>
                  <a:gd name="T58" fmla="*/ 87 w 186"/>
                  <a:gd name="T59" fmla="*/ 137 h 185"/>
                  <a:gd name="T60" fmla="*/ 103 w 186"/>
                  <a:gd name="T61" fmla="*/ 134 h 185"/>
                  <a:gd name="T62" fmla="*/ 158 w 186"/>
                  <a:gd name="T63" fmla="*/ 130 h 185"/>
                  <a:gd name="T64" fmla="*/ 93 w 186"/>
                  <a:gd name="T65" fmla="*/ 177 h 185"/>
                  <a:gd name="T66" fmla="*/ 127 w 186"/>
                  <a:gd name="T67" fmla="*/ 98 h 185"/>
                  <a:gd name="T68" fmla="*/ 140 w 186"/>
                  <a:gd name="T69" fmla="*/ 75 h 185"/>
                  <a:gd name="T70" fmla="*/ 145 w 186"/>
                  <a:gd name="T71" fmla="*/ 52 h 185"/>
                  <a:gd name="T72" fmla="*/ 178 w 186"/>
                  <a:gd name="T73" fmla="*/ 92 h 185"/>
                  <a:gd name="T74" fmla="*/ 159 w 186"/>
                  <a:gd name="T75" fmla="*/ 12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6" h="185">
                    <a:moveTo>
                      <a:pt x="93" y="0"/>
                    </a:moveTo>
                    <a:cubicBezTo>
                      <a:pt x="42" y="0"/>
                      <a:pt x="0" y="41"/>
                      <a:pt x="0" y="92"/>
                    </a:cubicBezTo>
                    <a:cubicBezTo>
                      <a:pt x="0" y="144"/>
                      <a:pt x="42" y="185"/>
                      <a:pt x="93" y="185"/>
                    </a:cubicBezTo>
                    <a:cubicBezTo>
                      <a:pt x="144" y="185"/>
                      <a:pt x="186" y="144"/>
                      <a:pt x="186" y="92"/>
                    </a:cubicBezTo>
                    <a:cubicBezTo>
                      <a:pt x="186" y="41"/>
                      <a:pt x="144" y="0"/>
                      <a:pt x="93" y="0"/>
                    </a:cubicBezTo>
                    <a:close/>
                    <a:moveTo>
                      <a:pt x="140" y="22"/>
                    </a:moveTo>
                    <a:cubicBezTo>
                      <a:pt x="140" y="23"/>
                      <a:pt x="140" y="24"/>
                      <a:pt x="140" y="25"/>
                    </a:cubicBezTo>
                    <a:cubicBezTo>
                      <a:pt x="140" y="34"/>
                      <a:pt x="139" y="42"/>
                      <a:pt x="137" y="50"/>
                    </a:cubicBezTo>
                    <a:cubicBezTo>
                      <a:pt x="131" y="52"/>
                      <a:pt x="127" y="57"/>
                      <a:pt x="127" y="63"/>
                    </a:cubicBezTo>
                    <a:cubicBezTo>
                      <a:pt x="127" y="66"/>
                      <a:pt x="128" y="69"/>
                      <a:pt x="131" y="72"/>
                    </a:cubicBezTo>
                    <a:cubicBezTo>
                      <a:pt x="128" y="79"/>
                      <a:pt x="125" y="85"/>
                      <a:pt x="121" y="92"/>
                    </a:cubicBezTo>
                    <a:cubicBezTo>
                      <a:pt x="105" y="74"/>
                      <a:pt x="94" y="51"/>
                      <a:pt x="90" y="27"/>
                    </a:cubicBezTo>
                    <a:cubicBezTo>
                      <a:pt x="100" y="21"/>
                      <a:pt x="111" y="16"/>
                      <a:pt x="122" y="13"/>
                    </a:cubicBezTo>
                    <a:cubicBezTo>
                      <a:pt x="128" y="15"/>
                      <a:pt x="134" y="18"/>
                      <a:pt x="140" y="22"/>
                    </a:cubicBezTo>
                    <a:close/>
                    <a:moveTo>
                      <a:pt x="122" y="105"/>
                    </a:moveTo>
                    <a:cubicBezTo>
                      <a:pt x="129" y="112"/>
                      <a:pt x="137" y="118"/>
                      <a:pt x="146" y="124"/>
                    </a:cubicBezTo>
                    <a:cubicBezTo>
                      <a:pt x="137" y="125"/>
                      <a:pt x="128" y="126"/>
                      <a:pt x="119" y="126"/>
                    </a:cubicBezTo>
                    <a:cubicBezTo>
                      <a:pt x="114" y="126"/>
                      <a:pt x="110" y="126"/>
                      <a:pt x="106" y="126"/>
                    </a:cubicBezTo>
                    <a:cubicBezTo>
                      <a:pt x="106" y="125"/>
                      <a:pt x="106" y="124"/>
                      <a:pt x="105" y="123"/>
                    </a:cubicBezTo>
                    <a:cubicBezTo>
                      <a:pt x="111" y="118"/>
                      <a:pt x="117" y="112"/>
                      <a:pt x="122" y="105"/>
                    </a:cubicBezTo>
                    <a:close/>
                    <a:moveTo>
                      <a:pt x="93" y="8"/>
                    </a:moveTo>
                    <a:cubicBezTo>
                      <a:pt x="98" y="8"/>
                      <a:pt x="103" y="8"/>
                      <a:pt x="107" y="9"/>
                    </a:cubicBezTo>
                    <a:cubicBezTo>
                      <a:pt x="101" y="12"/>
                      <a:pt x="95" y="14"/>
                      <a:pt x="89" y="17"/>
                    </a:cubicBezTo>
                    <a:cubicBezTo>
                      <a:pt x="89" y="14"/>
                      <a:pt x="89" y="11"/>
                      <a:pt x="89" y="8"/>
                    </a:cubicBezTo>
                    <a:cubicBezTo>
                      <a:pt x="90" y="8"/>
                      <a:pt x="92" y="8"/>
                      <a:pt x="93" y="8"/>
                    </a:cubicBezTo>
                    <a:close/>
                    <a:moveTo>
                      <a:pt x="116" y="99"/>
                    </a:moveTo>
                    <a:cubicBezTo>
                      <a:pt x="111" y="105"/>
                      <a:pt x="106" y="111"/>
                      <a:pt x="101" y="116"/>
                    </a:cubicBezTo>
                    <a:cubicBezTo>
                      <a:pt x="99" y="114"/>
                      <a:pt x="96" y="113"/>
                      <a:pt x="93" y="113"/>
                    </a:cubicBezTo>
                    <a:cubicBezTo>
                      <a:pt x="88" y="113"/>
                      <a:pt x="83" y="117"/>
                      <a:pt x="81" y="122"/>
                    </a:cubicBezTo>
                    <a:cubicBezTo>
                      <a:pt x="64" y="118"/>
                      <a:pt x="49" y="111"/>
                      <a:pt x="34" y="102"/>
                    </a:cubicBezTo>
                    <a:cubicBezTo>
                      <a:pt x="38" y="88"/>
                      <a:pt x="44" y="74"/>
                      <a:pt x="52" y="63"/>
                    </a:cubicBezTo>
                    <a:cubicBezTo>
                      <a:pt x="53" y="63"/>
                      <a:pt x="54" y="63"/>
                      <a:pt x="55" y="63"/>
                    </a:cubicBezTo>
                    <a:cubicBezTo>
                      <a:pt x="62" y="63"/>
                      <a:pt x="68" y="57"/>
                      <a:pt x="68" y="50"/>
                    </a:cubicBezTo>
                    <a:cubicBezTo>
                      <a:pt x="68" y="48"/>
                      <a:pt x="68" y="47"/>
                      <a:pt x="67" y="45"/>
                    </a:cubicBezTo>
                    <a:cubicBezTo>
                      <a:pt x="72" y="40"/>
                      <a:pt x="77" y="36"/>
                      <a:pt x="83" y="32"/>
                    </a:cubicBezTo>
                    <a:cubicBezTo>
                      <a:pt x="87" y="57"/>
                      <a:pt x="99" y="80"/>
                      <a:pt x="116" y="99"/>
                    </a:cubicBezTo>
                    <a:close/>
                    <a:moveTo>
                      <a:pt x="22" y="137"/>
                    </a:moveTo>
                    <a:cubicBezTo>
                      <a:pt x="14" y="124"/>
                      <a:pt x="9" y="110"/>
                      <a:pt x="9" y="94"/>
                    </a:cubicBezTo>
                    <a:cubicBezTo>
                      <a:pt x="14" y="98"/>
                      <a:pt x="19" y="102"/>
                      <a:pt x="25" y="106"/>
                    </a:cubicBezTo>
                    <a:cubicBezTo>
                      <a:pt x="23" y="115"/>
                      <a:pt x="22" y="125"/>
                      <a:pt x="22" y="135"/>
                    </a:cubicBezTo>
                    <a:cubicBezTo>
                      <a:pt x="22" y="135"/>
                      <a:pt x="22" y="136"/>
                      <a:pt x="22" y="137"/>
                    </a:cubicBezTo>
                    <a:close/>
                    <a:moveTo>
                      <a:pt x="27" y="97"/>
                    </a:moveTo>
                    <a:cubicBezTo>
                      <a:pt x="21" y="93"/>
                      <a:pt x="15" y="88"/>
                      <a:pt x="9" y="83"/>
                    </a:cubicBezTo>
                    <a:cubicBezTo>
                      <a:pt x="14" y="45"/>
                      <a:pt x="43" y="15"/>
                      <a:pt x="81" y="9"/>
                    </a:cubicBezTo>
                    <a:cubicBezTo>
                      <a:pt x="81" y="14"/>
                      <a:pt x="81" y="18"/>
                      <a:pt x="81" y="22"/>
                    </a:cubicBezTo>
                    <a:cubicBezTo>
                      <a:pt x="74" y="27"/>
                      <a:pt x="67" y="33"/>
                      <a:pt x="61" y="39"/>
                    </a:cubicBezTo>
                    <a:cubicBezTo>
                      <a:pt x="59" y="38"/>
                      <a:pt x="57" y="38"/>
                      <a:pt x="55" y="38"/>
                    </a:cubicBezTo>
                    <a:cubicBezTo>
                      <a:pt x="48" y="38"/>
                      <a:pt x="43" y="43"/>
                      <a:pt x="43" y="50"/>
                    </a:cubicBezTo>
                    <a:cubicBezTo>
                      <a:pt x="43" y="53"/>
                      <a:pt x="44" y="56"/>
                      <a:pt x="45" y="58"/>
                    </a:cubicBezTo>
                    <a:cubicBezTo>
                      <a:pt x="37" y="70"/>
                      <a:pt x="31" y="83"/>
                      <a:pt x="27" y="97"/>
                    </a:cubicBezTo>
                    <a:close/>
                    <a:moveTo>
                      <a:pt x="31" y="149"/>
                    </a:moveTo>
                    <a:cubicBezTo>
                      <a:pt x="30" y="144"/>
                      <a:pt x="30" y="139"/>
                      <a:pt x="30" y="135"/>
                    </a:cubicBezTo>
                    <a:cubicBezTo>
                      <a:pt x="30" y="126"/>
                      <a:pt x="31" y="119"/>
                      <a:pt x="32" y="111"/>
                    </a:cubicBezTo>
                    <a:cubicBezTo>
                      <a:pt x="47" y="120"/>
                      <a:pt x="64" y="126"/>
                      <a:pt x="81" y="130"/>
                    </a:cubicBezTo>
                    <a:cubicBezTo>
                      <a:pt x="81" y="131"/>
                      <a:pt x="81" y="131"/>
                      <a:pt x="82" y="131"/>
                    </a:cubicBezTo>
                    <a:cubicBezTo>
                      <a:pt x="67" y="141"/>
                      <a:pt x="50" y="147"/>
                      <a:pt x="32" y="150"/>
                    </a:cubicBezTo>
                    <a:cubicBezTo>
                      <a:pt x="31" y="150"/>
                      <a:pt x="31" y="149"/>
                      <a:pt x="31" y="149"/>
                    </a:cubicBezTo>
                    <a:close/>
                    <a:moveTo>
                      <a:pt x="93" y="177"/>
                    </a:moveTo>
                    <a:cubicBezTo>
                      <a:pt x="73" y="177"/>
                      <a:pt x="54" y="169"/>
                      <a:pt x="39" y="157"/>
                    </a:cubicBezTo>
                    <a:cubicBezTo>
                      <a:pt x="57" y="154"/>
                      <a:pt x="73" y="147"/>
                      <a:pt x="87" y="137"/>
                    </a:cubicBezTo>
                    <a:cubicBezTo>
                      <a:pt x="89" y="138"/>
                      <a:pt x="91" y="139"/>
                      <a:pt x="93" y="139"/>
                    </a:cubicBezTo>
                    <a:cubicBezTo>
                      <a:pt x="97" y="139"/>
                      <a:pt x="101" y="137"/>
                      <a:pt x="103" y="134"/>
                    </a:cubicBezTo>
                    <a:cubicBezTo>
                      <a:pt x="108" y="134"/>
                      <a:pt x="113" y="135"/>
                      <a:pt x="119" y="135"/>
                    </a:cubicBezTo>
                    <a:cubicBezTo>
                      <a:pt x="132" y="135"/>
                      <a:pt x="145" y="133"/>
                      <a:pt x="158" y="130"/>
                    </a:cubicBezTo>
                    <a:cubicBezTo>
                      <a:pt x="161" y="131"/>
                      <a:pt x="164" y="133"/>
                      <a:pt x="167" y="134"/>
                    </a:cubicBezTo>
                    <a:cubicBezTo>
                      <a:pt x="152" y="159"/>
                      <a:pt x="125" y="177"/>
                      <a:pt x="93" y="177"/>
                    </a:cubicBezTo>
                    <a:close/>
                    <a:moveTo>
                      <a:pt x="159" y="121"/>
                    </a:moveTo>
                    <a:cubicBezTo>
                      <a:pt x="147" y="115"/>
                      <a:pt x="136" y="107"/>
                      <a:pt x="127" y="98"/>
                    </a:cubicBezTo>
                    <a:cubicBezTo>
                      <a:pt x="131" y="91"/>
                      <a:pt x="135" y="83"/>
                      <a:pt x="138" y="75"/>
                    </a:cubicBezTo>
                    <a:cubicBezTo>
                      <a:pt x="139" y="75"/>
                      <a:pt x="139" y="75"/>
                      <a:pt x="140" y="75"/>
                    </a:cubicBezTo>
                    <a:cubicBezTo>
                      <a:pt x="147" y="75"/>
                      <a:pt x="152" y="70"/>
                      <a:pt x="152" y="63"/>
                    </a:cubicBezTo>
                    <a:cubicBezTo>
                      <a:pt x="152" y="58"/>
                      <a:pt x="149" y="54"/>
                      <a:pt x="145" y="52"/>
                    </a:cubicBezTo>
                    <a:cubicBezTo>
                      <a:pt x="147" y="44"/>
                      <a:pt x="148" y="36"/>
                      <a:pt x="148" y="28"/>
                    </a:cubicBezTo>
                    <a:cubicBezTo>
                      <a:pt x="166" y="44"/>
                      <a:pt x="178" y="67"/>
                      <a:pt x="178" y="92"/>
                    </a:cubicBezTo>
                    <a:cubicBezTo>
                      <a:pt x="178" y="101"/>
                      <a:pt x="176" y="109"/>
                      <a:pt x="174" y="116"/>
                    </a:cubicBezTo>
                    <a:cubicBezTo>
                      <a:pt x="169" y="118"/>
                      <a:pt x="164" y="120"/>
                      <a:pt x="159" y="1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342759" y="2650732"/>
              <a:ext cx="1623541" cy="1581784"/>
              <a:chOff x="2286000" y="2906494"/>
              <a:chExt cx="1623541" cy="158178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Oval 6"/>
              <p:cNvSpPr/>
              <p:nvPr/>
            </p:nvSpPr>
            <p:spPr>
              <a:xfrm>
                <a:off x="2286000" y="2906494"/>
                <a:ext cx="1586732" cy="1581784"/>
              </a:xfrm>
              <a:prstGeom prst="ellipse">
                <a:avLst/>
              </a:prstGeom>
              <a:solidFill>
                <a:srgbClr val="256BAF">
                  <a:alpha val="77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286000" y="2987925"/>
                <a:ext cx="1623541" cy="969496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9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Sales &amp; Marketing Support</a:t>
                </a:r>
              </a:p>
            </p:txBody>
          </p:sp>
          <p:sp>
            <p:nvSpPr>
              <p:cNvPr id="25" name="Freeform 500"/>
              <p:cNvSpPr>
                <a:spLocks noEditPoints="1"/>
              </p:cNvSpPr>
              <p:nvPr/>
            </p:nvSpPr>
            <p:spPr bwMode="auto">
              <a:xfrm>
                <a:off x="2925928" y="4028916"/>
                <a:ext cx="343683" cy="327339"/>
              </a:xfrm>
              <a:custGeom>
                <a:avLst/>
                <a:gdLst>
                  <a:gd name="T0" fmla="*/ 152 w 186"/>
                  <a:gd name="T1" fmla="*/ 55 h 186"/>
                  <a:gd name="T2" fmla="*/ 127 w 186"/>
                  <a:gd name="T3" fmla="*/ 55 h 186"/>
                  <a:gd name="T4" fmla="*/ 140 w 186"/>
                  <a:gd name="T5" fmla="*/ 51 h 186"/>
                  <a:gd name="T6" fmla="*/ 140 w 186"/>
                  <a:gd name="T7" fmla="*/ 60 h 186"/>
                  <a:gd name="T8" fmla="*/ 140 w 186"/>
                  <a:gd name="T9" fmla="*/ 51 h 186"/>
                  <a:gd name="T10" fmla="*/ 102 w 186"/>
                  <a:gd name="T11" fmla="*/ 9 h 186"/>
                  <a:gd name="T12" fmla="*/ 85 w 186"/>
                  <a:gd name="T13" fmla="*/ 9 h 186"/>
                  <a:gd name="T14" fmla="*/ 0 w 186"/>
                  <a:gd name="T15" fmla="*/ 17 h 186"/>
                  <a:gd name="T16" fmla="*/ 9 w 186"/>
                  <a:gd name="T17" fmla="*/ 34 h 186"/>
                  <a:gd name="T18" fmla="*/ 17 w 186"/>
                  <a:gd name="T19" fmla="*/ 144 h 186"/>
                  <a:gd name="T20" fmla="*/ 89 w 186"/>
                  <a:gd name="T21" fmla="*/ 155 h 186"/>
                  <a:gd name="T22" fmla="*/ 64 w 186"/>
                  <a:gd name="T23" fmla="*/ 182 h 186"/>
                  <a:gd name="T24" fmla="*/ 71 w 186"/>
                  <a:gd name="T25" fmla="*/ 185 h 186"/>
                  <a:gd name="T26" fmla="*/ 116 w 186"/>
                  <a:gd name="T27" fmla="*/ 185 h 186"/>
                  <a:gd name="T28" fmla="*/ 123 w 186"/>
                  <a:gd name="T29" fmla="*/ 182 h 186"/>
                  <a:gd name="T30" fmla="*/ 97 w 186"/>
                  <a:gd name="T31" fmla="*/ 155 h 186"/>
                  <a:gd name="T32" fmla="*/ 169 w 186"/>
                  <a:gd name="T33" fmla="*/ 144 h 186"/>
                  <a:gd name="T34" fmla="*/ 178 w 186"/>
                  <a:gd name="T35" fmla="*/ 34 h 186"/>
                  <a:gd name="T36" fmla="*/ 186 w 186"/>
                  <a:gd name="T37" fmla="*/ 17 h 186"/>
                  <a:gd name="T38" fmla="*/ 169 w 186"/>
                  <a:gd name="T39" fmla="*/ 135 h 186"/>
                  <a:gd name="T40" fmla="*/ 17 w 186"/>
                  <a:gd name="T41" fmla="*/ 34 h 186"/>
                  <a:gd name="T42" fmla="*/ 169 w 186"/>
                  <a:gd name="T43" fmla="*/ 135 h 186"/>
                  <a:gd name="T44" fmla="*/ 9 w 186"/>
                  <a:gd name="T45" fmla="*/ 26 h 186"/>
                  <a:gd name="T46" fmla="*/ 178 w 186"/>
                  <a:gd name="T47" fmla="*/ 17 h 186"/>
                  <a:gd name="T48" fmla="*/ 38 w 186"/>
                  <a:gd name="T49" fmla="*/ 119 h 186"/>
                  <a:gd name="T50" fmla="*/ 152 w 186"/>
                  <a:gd name="T51" fmla="*/ 114 h 186"/>
                  <a:gd name="T52" fmla="*/ 151 w 186"/>
                  <a:gd name="T53" fmla="*/ 112 h 186"/>
                  <a:gd name="T54" fmla="*/ 126 w 186"/>
                  <a:gd name="T55" fmla="*/ 78 h 186"/>
                  <a:gd name="T56" fmla="*/ 120 w 186"/>
                  <a:gd name="T57" fmla="*/ 78 h 186"/>
                  <a:gd name="T58" fmla="*/ 75 w 186"/>
                  <a:gd name="T59" fmla="*/ 61 h 186"/>
                  <a:gd name="T60" fmla="*/ 69 w 186"/>
                  <a:gd name="T61" fmla="*/ 61 h 186"/>
                  <a:gd name="T62" fmla="*/ 35 w 186"/>
                  <a:gd name="T63" fmla="*/ 112 h 186"/>
                  <a:gd name="T64" fmla="*/ 34 w 186"/>
                  <a:gd name="T65" fmla="*/ 114 h 186"/>
                  <a:gd name="T66" fmla="*/ 73 w 186"/>
                  <a:gd name="T67" fmla="*/ 70 h 186"/>
                  <a:gd name="T68" fmla="*/ 106 w 186"/>
                  <a:gd name="T69" fmla="*/ 102 h 186"/>
                  <a:gd name="T70" fmla="*/ 122 w 186"/>
                  <a:gd name="T71" fmla="*/ 87 h 186"/>
                  <a:gd name="T72" fmla="*/ 46 w 186"/>
                  <a:gd name="T73" fmla="*/ 11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6" h="186">
                    <a:moveTo>
                      <a:pt x="140" y="68"/>
                    </a:moveTo>
                    <a:cubicBezTo>
                      <a:pt x="147" y="68"/>
                      <a:pt x="152" y="62"/>
                      <a:pt x="152" y="55"/>
                    </a:cubicBezTo>
                    <a:cubicBezTo>
                      <a:pt x="152" y="48"/>
                      <a:pt x="147" y="43"/>
                      <a:pt x="140" y="43"/>
                    </a:cubicBezTo>
                    <a:cubicBezTo>
                      <a:pt x="133" y="43"/>
                      <a:pt x="127" y="48"/>
                      <a:pt x="127" y="55"/>
                    </a:cubicBezTo>
                    <a:cubicBezTo>
                      <a:pt x="127" y="62"/>
                      <a:pt x="133" y="68"/>
                      <a:pt x="140" y="68"/>
                    </a:cubicBezTo>
                    <a:close/>
                    <a:moveTo>
                      <a:pt x="140" y="51"/>
                    </a:moveTo>
                    <a:cubicBezTo>
                      <a:pt x="142" y="51"/>
                      <a:pt x="144" y="53"/>
                      <a:pt x="144" y="55"/>
                    </a:cubicBezTo>
                    <a:cubicBezTo>
                      <a:pt x="144" y="58"/>
                      <a:pt x="142" y="60"/>
                      <a:pt x="140" y="60"/>
                    </a:cubicBezTo>
                    <a:cubicBezTo>
                      <a:pt x="137" y="60"/>
                      <a:pt x="135" y="58"/>
                      <a:pt x="135" y="55"/>
                    </a:cubicBezTo>
                    <a:cubicBezTo>
                      <a:pt x="135" y="53"/>
                      <a:pt x="137" y="51"/>
                      <a:pt x="140" y="51"/>
                    </a:cubicBezTo>
                    <a:close/>
                    <a:moveTo>
                      <a:pt x="178" y="9"/>
                    </a:moveTo>
                    <a:cubicBezTo>
                      <a:pt x="102" y="9"/>
                      <a:pt x="102" y="9"/>
                      <a:pt x="102" y="9"/>
                    </a:cubicBezTo>
                    <a:cubicBezTo>
                      <a:pt x="102" y="4"/>
                      <a:pt x="98" y="0"/>
                      <a:pt x="93" y="0"/>
                    </a:cubicBezTo>
                    <a:cubicBezTo>
                      <a:pt x="89" y="0"/>
                      <a:pt x="85" y="4"/>
                      <a:pt x="85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4" y="9"/>
                      <a:pt x="0" y="13"/>
                      <a:pt x="0" y="1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4" y="34"/>
                      <a:pt x="9" y="34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9" y="140"/>
                      <a:pt x="13" y="144"/>
                      <a:pt x="17" y="144"/>
                    </a:cubicBezTo>
                    <a:cubicBezTo>
                      <a:pt x="89" y="144"/>
                      <a:pt x="89" y="144"/>
                      <a:pt x="89" y="144"/>
                    </a:cubicBezTo>
                    <a:cubicBezTo>
                      <a:pt x="89" y="155"/>
                      <a:pt x="89" y="155"/>
                      <a:pt x="89" y="155"/>
                    </a:cubicBezTo>
                    <a:cubicBezTo>
                      <a:pt x="65" y="179"/>
                      <a:pt x="65" y="179"/>
                      <a:pt x="65" y="179"/>
                    </a:cubicBezTo>
                    <a:cubicBezTo>
                      <a:pt x="64" y="180"/>
                      <a:pt x="64" y="181"/>
                      <a:pt x="64" y="182"/>
                    </a:cubicBezTo>
                    <a:cubicBezTo>
                      <a:pt x="64" y="184"/>
                      <a:pt x="66" y="186"/>
                      <a:pt x="68" y="186"/>
                    </a:cubicBezTo>
                    <a:cubicBezTo>
                      <a:pt x="69" y="186"/>
                      <a:pt x="70" y="186"/>
                      <a:pt x="71" y="185"/>
                    </a:cubicBezTo>
                    <a:cubicBezTo>
                      <a:pt x="93" y="163"/>
                      <a:pt x="93" y="163"/>
                      <a:pt x="93" y="163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6"/>
                      <a:pt x="117" y="186"/>
                      <a:pt x="119" y="186"/>
                    </a:cubicBezTo>
                    <a:cubicBezTo>
                      <a:pt x="121" y="186"/>
                      <a:pt x="123" y="184"/>
                      <a:pt x="123" y="182"/>
                    </a:cubicBezTo>
                    <a:cubicBezTo>
                      <a:pt x="123" y="181"/>
                      <a:pt x="122" y="180"/>
                      <a:pt x="122" y="179"/>
                    </a:cubicBezTo>
                    <a:cubicBezTo>
                      <a:pt x="97" y="155"/>
                      <a:pt x="97" y="155"/>
                      <a:pt x="97" y="155"/>
                    </a:cubicBezTo>
                    <a:cubicBezTo>
                      <a:pt x="97" y="144"/>
                      <a:pt x="97" y="144"/>
                      <a:pt x="97" y="144"/>
                    </a:cubicBezTo>
                    <a:cubicBezTo>
                      <a:pt x="169" y="144"/>
                      <a:pt x="169" y="144"/>
                      <a:pt x="169" y="144"/>
                    </a:cubicBezTo>
                    <a:cubicBezTo>
                      <a:pt x="174" y="144"/>
                      <a:pt x="178" y="140"/>
                      <a:pt x="178" y="135"/>
                    </a:cubicBezTo>
                    <a:cubicBezTo>
                      <a:pt x="178" y="34"/>
                      <a:pt x="178" y="34"/>
                      <a:pt x="178" y="34"/>
                    </a:cubicBezTo>
                    <a:cubicBezTo>
                      <a:pt x="182" y="34"/>
                      <a:pt x="186" y="30"/>
                      <a:pt x="186" y="26"/>
                    </a:cubicBezTo>
                    <a:cubicBezTo>
                      <a:pt x="186" y="17"/>
                      <a:pt x="186" y="17"/>
                      <a:pt x="186" y="17"/>
                    </a:cubicBezTo>
                    <a:cubicBezTo>
                      <a:pt x="186" y="13"/>
                      <a:pt x="182" y="9"/>
                      <a:pt x="178" y="9"/>
                    </a:cubicBezTo>
                    <a:close/>
                    <a:moveTo>
                      <a:pt x="169" y="135"/>
                    </a:moveTo>
                    <a:cubicBezTo>
                      <a:pt x="17" y="135"/>
                      <a:pt x="17" y="135"/>
                      <a:pt x="17" y="135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69" y="34"/>
                      <a:pt x="169" y="34"/>
                      <a:pt x="169" y="34"/>
                    </a:cubicBezTo>
                    <a:lnTo>
                      <a:pt x="169" y="135"/>
                    </a:lnTo>
                    <a:close/>
                    <a:moveTo>
                      <a:pt x="178" y="26"/>
                    </a:moveTo>
                    <a:cubicBezTo>
                      <a:pt x="9" y="26"/>
                      <a:pt x="9" y="26"/>
                      <a:pt x="9" y="2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78" y="17"/>
                      <a:pt x="178" y="17"/>
                      <a:pt x="178" y="17"/>
                    </a:cubicBezTo>
                    <a:lnTo>
                      <a:pt x="178" y="26"/>
                    </a:lnTo>
                    <a:close/>
                    <a:moveTo>
                      <a:pt x="38" y="119"/>
                    </a:move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50" y="119"/>
                      <a:pt x="152" y="117"/>
                      <a:pt x="152" y="114"/>
                    </a:cubicBezTo>
                    <a:cubicBezTo>
                      <a:pt x="152" y="113"/>
                      <a:pt x="152" y="113"/>
                      <a:pt x="151" y="112"/>
                    </a:cubicBezTo>
                    <a:cubicBezTo>
                      <a:pt x="151" y="112"/>
                      <a:pt x="151" y="112"/>
                      <a:pt x="151" y="112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25" y="77"/>
                      <a:pt x="124" y="76"/>
                      <a:pt x="123" y="76"/>
                    </a:cubicBezTo>
                    <a:cubicBezTo>
                      <a:pt x="122" y="76"/>
                      <a:pt x="121" y="77"/>
                      <a:pt x="120" y="78"/>
                    </a:cubicBezTo>
                    <a:cubicBezTo>
                      <a:pt x="106" y="92"/>
                      <a:pt x="106" y="92"/>
                      <a:pt x="106" y="92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74" y="60"/>
                      <a:pt x="73" y="60"/>
                      <a:pt x="72" y="60"/>
                    </a:cubicBezTo>
                    <a:cubicBezTo>
                      <a:pt x="71" y="60"/>
                      <a:pt x="69" y="60"/>
                      <a:pt x="69" y="61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35" y="112"/>
                      <a:pt x="35" y="112"/>
                      <a:pt x="35" y="112"/>
                    </a:cubicBezTo>
                    <a:cubicBezTo>
                      <a:pt x="35" y="112"/>
                      <a:pt x="35" y="112"/>
                      <a:pt x="35" y="112"/>
                    </a:cubicBezTo>
                    <a:cubicBezTo>
                      <a:pt x="34" y="113"/>
                      <a:pt x="34" y="114"/>
                      <a:pt x="34" y="114"/>
                    </a:cubicBezTo>
                    <a:cubicBezTo>
                      <a:pt x="34" y="117"/>
                      <a:pt x="36" y="119"/>
                      <a:pt x="38" y="119"/>
                    </a:cubicBezTo>
                    <a:close/>
                    <a:moveTo>
                      <a:pt x="73" y="70"/>
                    </a:move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4" y="101"/>
                      <a:pt x="105" y="102"/>
                      <a:pt x="106" y="102"/>
                    </a:cubicBezTo>
                    <a:cubicBezTo>
                      <a:pt x="107" y="102"/>
                      <a:pt x="108" y="101"/>
                      <a:pt x="109" y="101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40" y="110"/>
                      <a:pt x="140" y="110"/>
                      <a:pt x="140" y="110"/>
                    </a:cubicBezTo>
                    <a:cubicBezTo>
                      <a:pt x="46" y="110"/>
                      <a:pt x="46" y="110"/>
                      <a:pt x="46" y="110"/>
                    </a:cubicBezTo>
                    <a:lnTo>
                      <a:pt x="73" y="7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266977" y="2669624"/>
              <a:ext cx="1623541" cy="1581784"/>
              <a:chOff x="5184967" y="2906494"/>
              <a:chExt cx="1623541" cy="158178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Oval 9"/>
              <p:cNvSpPr/>
              <p:nvPr/>
            </p:nvSpPr>
            <p:spPr>
              <a:xfrm>
                <a:off x="5203372" y="2906494"/>
                <a:ext cx="1586732" cy="1581784"/>
              </a:xfrm>
              <a:prstGeom prst="ellipse">
                <a:avLst/>
              </a:prstGeom>
              <a:solidFill>
                <a:srgbClr val="256BAF">
                  <a:alpha val="77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84967" y="3115227"/>
                <a:ext cx="1623541" cy="67710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9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Logistical Support</a:t>
                </a:r>
              </a:p>
            </p:txBody>
          </p:sp>
          <p:sp>
            <p:nvSpPr>
              <p:cNvPr id="28" name="Freeform 106"/>
              <p:cNvSpPr>
                <a:spLocks noEditPoints="1"/>
              </p:cNvSpPr>
              <p:nvPr/>
            </p:nvSpPr>
            <p:spPr bwMode="auto">
              <a:xfrm>
                <a:off x="5855135" y="3949837"/>
                <a:ext cx="255485" cy="322590"/>
              </a:xfrm>
              <a:custGeom>
                <a:avLst/>
                <a:gdLst>
                  <a:gd name="T0" fmla="*/ 160 w 185"/>
                  <a:gd name="T1" fmla="*/ 51 h 186"/>
                  <a:gd name="T2" fmla="*/ 152 w 185"/>
                  <a:gd name="T3" fmla="*/ 8 h 186"/>
                  <a:gd name="T4" fmla="*/ 109 w 185"/>
                  <a:gd name="T5" fmla="*/ 0 h 186"/>
                  <a:gd name="T6" fmla="*/ 25 w 185"/>
                  <a:gd name="T7" fmla="*/ 8 h 186"/>
                  <a:gd name="T8" fmla="*/ 8 w 185"/>
                  <a:gd name="T9" fmla="*/ 51 h 186"/>
                  <a:gd name="T10" fmla="*/ 0 w 185"/>
                  <a:gd name="T11" fmla="*/ 76 h 186"/>
                  <a:gd name="T12" fmla="*/ 17 w 185"/>
                  <a:gd name="T13" fmla="*/ 84 h 186"/>
                  <a:gd name="T14" fmla="*/ 25 w 185"/>
                  <a:gd name="T15" fmla="*/ 186 h 186"/>
                  <a:gd name="T16" fmla="*/ 168 w 185"/>
                  <a:gd name="T17" fmla="*/ 177 h 186"/>
                  <a:gd name="T18" fmla="*/ 177 w 185"/>
                  <a:gd name="T19" fmla="*/ 84 h 186"/>
                  <a:gd name="T20" fmla="*/ 185 w 185"/>
                  <a:gd name="T21" fmla="*/ 59 h 186"/>
                  <a:gd name="T22" fmla="*/ 152 w 185"/>
                  <a:gd name="T23" fmla="*/ 17 h 186"/>
                  <a:gd name="T24" fmla="*/ 135 w 185"/>
                  <a:gd name="T25" fmla="*/ 51 h 186"/>
                  <a:gd name="T26" fmla="*/ 126 w 185"/>
                  <a:gd name="T27" fmla="*/ 17 h 186"/>
                  <a:gd name="T28" fmla="*/ 109 w 185"/>
                  <a:gd name="T29" fmla="*/ 13 h 186"/>
                  <a:gd name="T30" fmla="*/ 109 w 185"/>
                  <a:gd name="T31" fmla="*/ 25 h 186"/>
                  <a:gd name="T32" fmla="*/ 33 w 185"/>
                  <a:gd name="T33" fmla="*/ 8 h 186"/>
                  <a:gd name="T34" fmla="*/ 101 w 185"/>
                  <a:gd name="T35" fmla="*/ 30 h 186"/>
                  <a:gd name="T36" fmla="*/ 126 w 185"/>
                  <a:gd name="T37" fmla="*/ 34 h 186"/>
                  <a:gd name="T38" fmla="*/ 33 w 185"/>
                  <a:gd name="T39" fmla="*/ 51 h 186"/>
                  <a:gd name="T40" fmla="*/ 160 w 185"/>
                  <a:gd name="T41" fmla="*/ 177 h 186"/>
                  <a:gd name="T42" fmla="*/ 25 w 185"/>
                  <a:gd name="T43" fmla="*/ 84 h 186"/>
                  <a:gd name="T44" fmla="*/ 160 w 185"/>
                  <a:gd name="T45" fmla="*/ 177 h 186"/>
                  <a:gd name="T46" fmla="*/ 8 w 185"/>
                  <a:gd name="T47" fmla="*/ 76 h 186"/>
                  <a:gd name="T48" fmla="*/ 177 w 185"/>
                  <a:gd name="T49" fmla="*/ 59 h 186"/>
                  <a:gd name="T50" fmla="*/ 67 w 185"/>
                  <a:gd name="T51" fmla="*/ 127 h 186"/>
                  <a:gd name="T52" fmla="*/ 126 w 185"/>
                  <a:gd name="T53" fmla="*/ 118 h 186"/>
                  <a:gd name="T54" fmla="*/ 118 w 185"/>
                  <a:gd name="T55" fmla="*/ 101 h 186"/>
                  <a:gd name="T56" fmla="*/ 59 w 185"/>
                  <a:gd name="T57" fmla="*/ 110 h 186"/>
                  <a:gd name="T58" fmla="*/ 67 w 185"/>
                  <a:gd name="T59" fmla="*/ 127 h 186"/>
                  <a:gd name="T60" fmla="*/ 118 w 185"/>
                  <a:gd name="T61" fmla="*/ 110 h 186"/>
                  <a:gd name="T62" fmla="*/ 67 w 185"/>
                  <a:gd name="T63" fmla="*/ 1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5" h="186">
                    <a:moveTo>
                      <a:pt x="177" y="51"/>
                    </a:moveTo>
                    <a:cubicBezTo>
                      <a:pt x="160" y="51"/>
                      <a:pt x="160" y="51"/>
                      <a:pt x="160" y="51"/>
                    </a:cubicBezTo>
                    <a:cubicBezTo>
                      <a:pt x="160" y="17"/>
                      <a:pt x="160" y="17"/>
                      <a:pt x="160" y="17"/>
                    </a:cubicBezTo>
                    <a:cubicBezTo>
                      <a:pt x="160" y="12"/>
                      <a:pt x="156" y="8"/>
                      <a:pt x="152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9" y="0"/>
                      <a:pt x="25" y="4"/>
                      <a:pt x="25" y="8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3" y="51"/>
                      <a:pt x="0" y="54"/>
                      <a:pt x="0" y="5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1"/>
                      <a:pt x="3" y="84"/>
                      <a:pt x="8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177"/>
                      <a:pt x="17" y="177"/>
                      <a:pt x="17" y="177"/>
                    </a:cubicBezTo>
                    <a:cubicBezTo>
                      <a:pt x="17" y="182"/>
                      <a:pt x="20" y="186"/>
                      <a:pt x="25" y="186"/>
                    </a:cubicBezTo>
                    <a:cubicBezTo>
                      <a:pt x="160" y="186"/>
                      <a:pt x="160" y="186"/>
                      <a:pt x="160" y="186"/>
                    </a:cubicBezTo>
                    <a:cubicBezTo>
                      <a:pt x="165" y="186"/>
                      <a:pt x="168" y="182"/>
                      <a:pt x="168" y="177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77" y="84"/>
                      <a:pt x="177" y="84"/>
                      <a:pt x="177" y="84"/>
                    </a:cubicBezTo>
                    <a:cubicBezTo>
                      <a:pt x="182" y="84"/>
                      <a:pt x="185" y="81"/>
                      <a:pt x="185" y="76"/>
                    </a:cubicBezTo>
                    <a:cubicBezTo>
                      <a:pt x="185" y="59"/>
                      <a:pt x="185" y="59"/>
                      <a:pt x="185" y="59"/>
                    </a:cubicBezTo>
                    <a:cubicBezTo>
                      <a:pt x="185" y="54"/>
                      <a:pt x="182" y="51"/>
                      <a:pt x="177" y="51"/>
                    </a:cubicBezTo>
                    <a:close/>
                    <a:moveTo>
                      <a:pt x="152" y="17"/>
                    </a:moveTo>
                    <a:cubicBezTo>
                      <a:pt x="152" y="51"/>
                      <a:pt x="152" y="51"/>
                      <a:pt x="152" y="51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26" y="17"/>
                      <a:pt x="126" y="17"/>
                      <a:pt x="126" y="17"/>
                    </a:cubicBezTo>
                    <a:lnTo>
                      <a:pt x="152" y="17"/>
                    </a:lnTo>
                    <a:close/>
                    <a:moveTo>
                      <a:pt x="109" y="13"/>
                    </a:moveTo>
                    <a:cubicBezTo>
                      <a:pt x="122" y="25"/>
                      <a:pt x="122" y="25"/>
                      <a:pt x="122" y="25"/>
                    </a:cubicBezTo>
                    <a:cubicBezTo>
                      <a:pt x="109" y="25"/>
                      <a:pt x="109" y="25"/>
                      <a:pt x="109" y="25"/>
                    </a:cubicBezTo>
                    <a:lnTo>
                      <a:pt x="109" y="13"/>
                    </a:lnTo>
                    <a:close/>
                    <a:moveTo>
                      <a:pt x="33" y="8"/>
                    </a:move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32"/>
                      <a:pt x="103" y="34"/>
                      <a:pt x="105" y="34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33" y="51"/>
                      <a:pt x="33" y="51"/>
                      <a:pt x="33" y="51"/>
                    </a:cubicBezTo>
                    <a:lnTo>
                      <a:pt x="33" y="8"/>
                    </a:lnTo>
                    <a:close/>
                    <a:moveTo>
                      <a:pt x="160" y="177"/>
                    </a:moveTo>
                    <a:cubicBezTo>
                      <a:pt x="25" y="177"/>
                      <a:pt x="25" y="177"/>
                      <a:pt x="25" y="177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160" y="84"/>
                      <a:pt x="160" y="84"/>
                      <a:pt x="160" y="84"/>
                    </a:cubicBezTo>
                    <a:lnTo>
                      <a:pt x="160" y="177"/>
                    </a:lnTo>
                    <a:close/>
                    <a:moveTo>
                      <a:pt x="177" y="76"/>
                    </a:moveTo>
                    <a:cubicBezTo>
                      <a:pt x="8" y="76"/>
                      <a:pt x="8" y="76"/>
                      <a:pt x="8" y="76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177" y="59"/>
                      <a:pt x="177" y="59"/>
                      <a:pt x="177" y="59"/>
                    </a:cubicBezTo>
                    <a:lnTo>
                      <a:pt x="177" y="76"/>
                    </a:lnTo>
                    <a:close/>
                    <a:moveTo>
                      <a:pt x="67" y="127"/>
                    </a:moveTo>
                    <a:cubicBezTo>
                      <a:pt x="118" y="127"/>
                      <a:pt x="118" y="127"/>
                      <a:pt x="118" y="127"/>
                    </a:cubicBezTo>
                    <a:cubicBezTo>
                      <a:pt x="122" y="127"/>
                      <a:pt x="126" y="123"/>
                      <a:pt x="126" y="118"/>
                    </a:cubicBezTo>
                    <a:cubicBezTo>
                      <a:pt x="126" y="110"/>
                      <a:pt x="126" y="110"/>
                      <a:pt x="126" y="110"/>
                    </a:cubicBezTo>
                    <a:cubicBezTo>
                      <a:pt x="126" y="105"/>
                      <a:pt x="122" y="101"/>
                      <a:pt x="118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3" y="101"/>
                      <a:pt x="59" y="105"/>
                      <a:pt x="59" y="110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23"/>
                      <a:pt x="63" y="127"/>
                      <a:pt x="67" y="127"/>
                    </a:cubicBezTo>
                    <a:close/>
                    <a:moveTo>
                      <a:pt x="67" y="110"/>
                    </a:moveTo>
                    <a:cubicBezTo>
                      <a:pt x="118" y="110"/>
                      <a:pt x="118" y="110"/>
                      <a:pt x="118" y="110"/>
                    </a:cubicBezTo>
                    <a:cubicBezTo>
                      <a:pt x="118" y="118"/>
                      <a:pt x="118" y="118"/>
                      <a:pt x="118" y="118"/>
                    </a:cubicBezTo>
                    <a:cubicBezTo>
                      <a:pt x="67" y="118"/>
                      <a:pt x="67" y="118"/>
                      <a:pt x="67" y="118"/>
                    </a:cubicBezTo>
                    <a:lnTo>
                      <a:pt x="67" y="1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2593195" y="4547178"/>
            <a:ext cx="6101662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 more at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www.kx.com/kx-technology-fund/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</a:p>
        </p:txBody>
      </p:sp>
      <p:pic>
        <p:nvPicPr>
          <p:cNvPr id="29" name="Picture 2" descr="Z:\Marketing\Logo and tech details\Kx Logo and Brand Guidelines 2017\Kx_logos\Small\Kx_Logo_blue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565" y="50517"/>
            <a:ext cx="624592" cy="51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391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2"/>
          </p:nvPr>
        </p:nvSpPr>
        <p:spPr>
          <a:xfrm>
            <a:off x="202500" y="697935"/>
            <a:ext cx="8704800" cy="3870000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256BAF"/>
              </a:buClr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</a:rPr>
              <a:t>Opportunities to travel and live internationally</a:t>
            </a:r>
          </a:p>
          <a:p>
            <a:pPr>
              <a:lnSpc>
                <a:spcPct val="100000"/>
              </a:lnSpc>
              <a:buClr>
                <a:srgbClr val="256BAF"/>
              </a:buClr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</a:rPr>
              <a:t>Paid for city accommodation </a:t>
            </a:r>
          </a:p>
          <a:p>
            <a:pPr>
              <a:lnSpc>
                <a:spcPct val="100000"/>
              </a:lnSpc>
              <a:buClr>
                <a:srgbClr val="256BAF"/>
              </a:buClr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</a:rPr>
              <a:t>Competitive salary and expenses package</a:t>
            </a:r>
          </a:p>
          <a:p>
            <a:pPr>
              <a:lnSpc>
                <a:spcPct val="100000"/>
              </a:lnSpc>
              <a:buClr>
                <a:srgbClr val="256BAF"/>
              </a:buClr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</a:rPr>
              <a:t>Health and travel insurance programme</a:t>
            </a:r>
          </a:p>
          <a:p>
            <a:pPr>
              <a:lnSpc>
                <a:spcPct val="100000"/>
              </a:lnSpc>
              <a:buClr>
                <a:srgbClr val="256BAF"/>
              </a:buClr>
            </a:pP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</a:rPr>
              <a:t>Generous retirement savings programme </a:t>
            </a:r>
          </a:p>
          <a:p>
            <a:pPr>
              <a:lnSpc>
                <a:spcPct val="100000"/>
              </a:lnSpc>
            </a:pPr>
            <a:endParaRPr lang="en-GB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Recruitment </a:t>
            </a: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55081" y="4034291"/>
            <a:ext cx="6163294" cy="853538"/>
          </a:xfrm>
          <a:prstGeom prst="rect">
            <a:avLst/>
          </a:prstGeom>
        </p:spPr>
        <p:txBody>
          <a:bodyPr lIns="9000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3171CF"/>
              </a:buClr>
              <a:buSzPct val="125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3171CF"/>
              </a:buClr>
              <a:buSzPct val="12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3171CF"/>
              </a:buClr>
              <a:buSzPct val="125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3171CF"/>
              </a:buClr>
              <a:buFont typeface="Arial" panose="020B0604020202020204" pitchFamily="34" charset="0"/>
              <a:buChar char="•"/>
              <a:defRPr sz="1050" b="0" i="0" kern="1200">
                <a:solidFill>
                  <a:schemeClr val="tx1"/>
                </a:solidFill>
                <a:latin typeface="Verdana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3171CF"/>
              </a:buClr>
              <a:buFont typeface="Arial" panose="020B0604020202020204" pitchFamily="34" charset="0"/>
              <a:buChar char="•"/>
              <a:defRPr sz="1050" b="0" i="0" kern="1200">
                <a:solidFill>
                  <a:schemeClr val="tx1"/>
                </a:solidFill>
                <a:latin typeface="Verdana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Interested in joining us or know someone who might be?</a:t>
            </a:r>
          </a:p>
          <a:p>
            <a:pPr marL="0" indent="0" algn="r">
              <a:buNone/>
            </a:pP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Talk to me at the end or visit</a:t>
            </a:r>
          </a:p>
          <a:p>
            <a:pPr marL="0" indent="0" algn="r">
              <a:buNone/>
            </a:pPr>
            <a:r>
              <a: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www.firstderivatives.com/careers</a:t>
            </a:r>
          </a:p>
          <a:p>
            <a:pPr algn="r"/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4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>
          <a:xfrm>
            <a:off x="130428" y="164400"/>
            <a:ext cx="8205788" cy="2905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 VERTICALS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14347" y="1177587"/>
            <a:ext cx="3487042" cy="3486334"/>
            <a:chOff x="2140423" y="2561576"/>
            <a:chExt cx="4845434" cy="48444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2140423" y="2568591"/>
              <a:ext cx="2426901" cy="4835097"/>
            </a:xfrm>
            <a:custGeom>
              <a:avLst/>
              <a:gdLst>
                <a:gd name="T0" fmla="*/ 1632 w 1638"/>
                <a:gd name="T1" fmla="*/ 0 h 3262"/>
                <a:gd name="T2" fmla="*/ 0 w 1638"/>
                <a:gd name="T3" fmla="*/ 1631 h 3262"/>
                <a:gd name="T4" fmla="*/ 1632 w 1638"/>
                <a:gd name="T5" fmla="*/ 3262 h 3262"/>
                <a:gd name="T6" fmla="*/ 1638 w 1638"/>
                <a:gd name="T7" fmla="*/ 3262 h 3262"/>
                <a:gd name="T8" fmla="*/ 1638 w 1638"/>
                <a:gd name="T9" fmla="*/ 0 h 3262"/>
                <a:gd name="T10" fmla="*/ 1632 w 1638"/>
                <a:gd name="T11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8" h="3262">
                  <a:moveTo>
                    <a:pt x="1632" y="0"/>
                  </a:moveTo>
                  <a:cubicBezTo>
                    <a:pt x="731" y="0"/>
                    <a:pt x="0" y="731"/>
                    <a:pt x="0" y="1631"/>
                  </a:cubicBezTo>
                  <a:cubicBezTo>
                    <a:pt x="0" y="2532"/>
                    <a:pt x="731" y="3262"/>
                    <a:pt x="1632" y="3262"/>
                  </a:cubicBezTo>
                  <a:cubicBezTo>
                    <a:pt x="1634" y="3262"/>
                    <a:pt x="1636" y="3262"/>
                    <a:pt x="1638" y="3262"/>
                  </a:cubicBezTo>
                  <a:cubicBezTo>
                    <a:pt x="1638" y="0"/>
                    <a:pt x="1638" y="0"/>
                    <a:pt x="1638" y="0"/>
                  </a:cubicBezTo>
                  <a:cubicBezTo>
                    <a:pt x="1636" y="0"/>
                    <a:pt x="1634" y="0"/>
                    <a:pt x="163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567324" y="2561576"/>
              <a:ext cx="2412872" cy="4844449"/>
              <a:chOff x="4579014" y="2730848"/>
              <a:chExt cx="2412872" cy="4844449"/>
            </a:xfrm>
          </p:grpSpPr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4579014" y="2737863"/>
                <a:ext cx="2412872" cy="4835097"/>
              </a:xfrm>
              <a:custGeom>
                <a:avLst/>
                <a:gdLst>
                  <a:gd name="T0" fmla="*/ 1626 w 1626"/>
                  <a:gd name="T1" fmla="*/ 1631 h 3262"/>
                  <a:gd name="T2" fmla="*/ 0 w 1626"/>
                  <a:gd name="T3" fmla="*/ 0 h 3262"/>
                  <a:gd name="T4" fmla="*/ 0 w 1626"/>
                  <a:gd name="T5" fmla="*/ 3262 h 3262"/>
                  <a:gd name="T6" fmla="*/ 1626 w 1626"/>
                  <a:gd name="T7" fmla="*/ 1631 h 3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26" h="3262">
                    <a:moveTo>
                      <a:pt x="1626" y="1631"/>
                    </a:moveTo>
                    <a:cubicBezTo>
                      <a:pt x="1626" y="733"/>
                      <a:pt x="899" y="4"/>
                      <a:pt x="0" y="0"/>
                    </a:cubicBezTo>
                    <a:cubicBezTo>
                      <a:pt x="0" y="3262"/>
                      <a:pt x="0" y="3262"/>
                      <a:pt x="0" y="3262"/>
                    </a:cubicBezTo>
                    <a:cubicBezTo>
                      <a:pt x="899" y="3259"/>
                      <a:pt x="1626" y="2530"/>
                      <a:pt x="1626" y="1631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auto">
              <a:xfrm>
                <a:off x="4579014" y="2730848"/>
                <a:ext cx="2319350" cy="4844449"/>
              </a:xfrm>
              <a:custGeom>
                <a:avLst/>
                <a:gdLst>
                  <a:gd name="T0" fmla="*/ 1391 w 1563"/>
                  <a:gd name="T1" fmla="*/ 998 h 3267"/>
                  <a:gd name="T2" fmla="*/ 1316 w 1563"/>
                  <a:gd name="T3" fmla="*/ 1039 h 3267"/>
                  <a:gd name="T4" fmla="*/ 1189 w 1563"/>
                  <a:gd name="T5" fmla="*/ 856 h 3267"/>
                  <a:gd name="T6" fmla="*/ 1119 w 1563"/>
                  <a:gd name="T7" fmla="*/ 896 h 3267"/>
                  <a:gd name="T8" fmla="*/ 1200 w 1563"/>
                  <a:gd name="T9" fmla="*/ 969 h 3267"/>
                  <a:gd name="T10" fmla="*/ 1124 w 1563"/>
                  <a:gd name="T11" fmla="*/ 1028 h 3267"/>
                  <a:gd name="T12" fmla="*/ 1175 w 1563"/>
                  <a:gd name="T13" fmla="*/ 979 h 3267"/>
                  <a:gd name="T14" fmla="*/ 986 w 1563"/>
                  <a:gd name="T15" fmla="*/ 903 h 3267"/>
                  <a:gd name="T16" fmla="*/ 838 w 1563"/>
                  <a:gd name="T17" fmla="*/ 1037 h 3267"/>
                  <a:gd name="T18" fmla="*/ 665 w 1563"/>
                  <a:gd name="T19" fmla="*/ 1021 h 3267"/>
                  <a:gd name="T20" fmla="*/ 745 w 1563"/>
                  <a:gd name="T21" fmla="*/ 871 h 3267"/>
                  <a:gd name="T22" fmla="*/ 804 w 1563"/>
                  <a:gd name="T23" fmla="*/ 833 h 3267"/>
                  <a:gd name="T24" fmla="*/ 960 w 1563"/>
                  <a:gd name="T25" fmla="*/ 664 h 3267"/>
                  <a:gd name="T26" fmla="*/ 1096 w 1563"/>
                  <a:gd name="T27" fmla="*/ 662 h 3267"/>
                  <a:gd name="T28" fmla="*/ 994 w 1563"/>
                  <a:gd name="T29" fmla="*/ 552 h 3267"/>
                  <a:gd name="T30" fmla="*/ 980 w 1563"/>
                  <a:gd name="T31" fmla="*/ 472 h 3267"/>
                  <a:gd name="T32" fmla="*/ 0 w 1563"/>
                  <a:gd name="T33" fmla="*/ 0 h 3267"/>
                  <a:gd name="T34" fmla="*/ 31 w 1563"/>
                  <a:gd name="T35" fmla="*/ 366 h 3267"/>
                  <a:gd name="T36" fmla="*/ 0 w 1563"/>
                  <a:gd name="T37" fmla="*/ 425 h 3267"/>
                  <a:gd name="T38" fmla="*/ 31 w 1563"/>
                  <a:gd name="T39" fmla="*/ 715 h 3267"/>
                  <a:gd name="T40" fmla="*/ 47 w 1563"/>
                  <a:gd name="T41" fmla="*/ 787 h 3267"/>
                  <a:gd name="T42" fmla="*/ 25 w 1563"/>
                  <a:gd name="T43" fmla="*/ 827 h 3267"/>
                  <a:gd name="T44" fmla="*/ 41 w 1563"/>
                  <a:gd name="T45" fmla="*/ 1930 h 3267"/>
                  <a:gd name="T46" fmla="*/ 290 w 1563"/>
                  <a:gd name="T47" fmla="*/ 2021 h 3267"/>
                  <a:gd name="T48" fmla="*/ 188 w 1563"/>
                  <a:gd name="T49" fmla="*/ 2364 h 3267"/>
                  <a:gd name="T50" fmla="*/ 0 w 1563"/>
                  <a:gd name="T51" fmla="*/ 2465 h 3267"/>
                  <a:gd name="T52" fmla="*/ 0 w 1563"/>
                  <a:gd name="T53" fmla="*/ 2597 h 3267"/>
                  <a:gd name="T54" fmla="*/ 1209 w 1563"/>
                  <a:gd name="T55" fmla="*/ 2664 h 3267"/>
                  <a:gd name="T56" fmla="*/ 1147 w 1563"/>
                  <a:gd name="T57" fmla="*/ 2340 h 3267"/>
                  <a:gd name="T58" fmla="*/ 1156 w 1563"/>
                  <a:gd name="T59" fmla="*/ 2123 h 3267"/>
                  <a:gd name="T60" fmla="*/ 952 w 1563"/>
                  <a:gd name="T61" fmla="*/ 1773 h 3267"/>
                  <a:gd name="T62" fmla="*/ 809 w 1563"/>
                  <a:gd name="T63" fmla="*/ 1767 h 3267"/>
                  <a:gd name="T64" fmla="*/ 615 w 1563"/>
                  <a:gd name="T65" fmla="*/ 1778 h 3267"/>
                  <a:gd name="T66" fmla="*/ 486 w 1563"/>
                  <a:gd name="T67" fmla="*/ 1452 h 3267"/>
                  <a:gd name="T68" fmla="*/ 444 w 1563"/>
                  <a:gd name="T69" fmla="*/ 1344 h 3267"/>
                  <a:gd name="T70" fmla="*/ 713 w 1563"/>
                  <a:gd name="T71" fmla="*/ 1072 h 3267"/>
                  <a:gd name="T72" fmla="*/ 878 w 1563"/>
                  <a:gd name="T73" fmla="*/ 1045 h 3267"/>
                  <a:gd name="T74" fmla="*/ 1206 w 1563"/>
                  <a:gd name="T75" fmla="*/ 1161 h 3267"/>
                  <a:gd name="T76" fmla="*/ 1261 w 1563"/>
                  <a:gd name="T77" fmla="*/ 1131 h 3267"/>
                  <a:gd name="T78" fmla="*/ 1554 w 1563"/>
                  <a:gd name="T79" fmla="*/ 1182 h 3267"/>
                  <a:gd name="T80" fmla="*/ 748 w 1563"/>
                  <a:gd name="T81" fmla="*/ 579 h 3267"/>
                  <a:gd name="T82" fmla="*/ 830 w 1563"/>
                  <a:gd name="T83" fmla="*/ 610 h 3267"/>
                  <a:gd name="T84" fmla="*/ 912 w 1563"/>
                  <a:gd name="T85" fmla="*/ 691 h 3267"/>
                  <a:gd name="T86" fmla="*/ 769 w 1563"/>
                  <a:gd name="T87" fmla="*/ 736 h 3267"/>
                  <a:gd name="T88" fmla="*/ 810 w 1563"/>
                  <a:gd name="T89" fmla="*/ 645 h 3267"/>
                  <a:gd name="T90" fmla="*/ 748 w 1563"/>
                  <a:gd name="T91" fmla="*/ 579 h 3267"/>
                  <a:gd name="T92" fmla="*/ 736 w 1563"/>
                  <a:gd name="T93" fmla="*/ 618 h 3267"/>
                  <a:gd name="T94" fmla="*/ 698 w 1563"/>
                  <a:gd name="T95" fmla="*/ 715 h 3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63" h="3267">
                    <a:moveTo>
                      <a:pt x="1519" y="1044"/>
                    </a:moveTo>
                    <a:cubicBezTo>
                      <a:pt x="1434" y="1045"/>
                      <a:pt x="1434" y="1045"/>
                      <a:pt x="1434" y="1045"/>
                    </a:cubicBezTo>
                    <a:cubicBezTo>
                      <a:pt x="1391" y="998"/>
                      <a:pt x="1391" y="998"/>
                      <a:pt x="1391" y="998"/>
                    </a:cubicBezTo>
                    <a:cubicBezTo>
                      <a:pt x="1383" y="923"/>
                      <a:pt x="1383" y="923"/>
                      <a:pt x="1383" y="923"/>
                    </a:cubicBezTo>
                    <a:cubicBezTo>
                      <a:pt x="1340" y="947"/>
                      <a:pt x="1340" y="947"/>
                      <a:pt x="1340" y="947"/>
                    </a:cubicBezTo>
                    <a:cubicBezTo>
                      <a:pt x="1316" y="1039"/>
                      <a:pt x="1316" y="1039"/>
                      <a:pt x="1316" y="1039"/>
                    </a:cubicBezTo>
                    <a:cubicBezTo>
                      <a:pt x="1253" y="972"/>
                      <a:pt x="1253" y="972"/>
                      <a:pt x="1253" y="972"/>
                    </a:cubicBezTo>
                    <a:cubicBezTo>
                      <a:pt x="1250" y="908"/>
                      <a:pt x="1250" y="908"/>
                      <a:pt x="1250" y="908"/>
                    </a:cubicBezTo>
                    <a:cubicBezTo>
                      <a:pt x="1189" y="856"/>
                      <a:pt x="1189" y="856"/>
                      <a:pt x="1189" y="856"/>
                    </a:cubicBezTo>
                    <a:cubicBezTo>
                      <a:pt x="1167" y="833"/>
                      <a:pt x="1167" y="833"/>
                      <a:pt x="1167" y="833"/>
                    </a:cubicBezTo>
                    <a:cubicBezTo>
                      <a:pt x="1096" y="833"/>
                      <a:pt x="1096" y="833"/>
                      <a:pt x="1096" y="833"/>
                    </a:cubicBezTo>
                    <a:cubicBezTo>
                      <a:pt x="1119" y="896"/>
                      <a:pt x="1119" y="896"/>
                      <a:pt x="1119" y="896"/>
                    </a:cubicBezTo>
                    <a:cubicBezTo>
                      <a:pt x="1204" y="944"/>
                      <a:pt x="1204" y="944"/>
                      <a:pt x="1204" y="944"/>
                    </a:cubicBezTo>
                    <a:cubicBezTo>
                      <a:pt x="1218" y="960"/>
                      <a:pt x="1218" y="960"/>
                      <a:pt x="1218" y="960"/>
                    </a:cubicBezTo>
                    <a:cubicBezTo>
                      <a:pt x="1200" y="969"/>
                      <a:pt x="1200" y="969"/>
                      <a:pt x="1200" y="969"/>
                    </a:cubicBezTo>
                    <a:cubicBezTo>
                      <a:pt x="1201" y="1019"/>
                      <a:pt x="1201" y="1019"/>
                      <a:pt x="1201" y="1019"/>
                    </a:cubicBezTo>
                    <a:cubicBezTo>
                      <a:pt x="1159" y="1036"/>
                      <a:pt x="1159" y="1036"/>
                      <a:pt x="1159" y="1036"/>
                    </a:cubicBezTo>
                    <a:cubicBezTo>
                      <a:pt x="1124" y="1028"/>
                      <a:pt x="1124" y="1028"/>
                      <a:pt x="1124" y="1028"/>
                    </a:cubicBezTo>
                    <a:cubicBezTo>
                      <a:pt x="1102" y="997"/>
                      <a:pt x="1102" y="997"/>
                      <a:pt x="1102" y="997"/>
                    </a:cubicBezTo>
                    <a:cubicBezTo>
                      <a:pt x="1159" y="1000"/>
                      <a:pt x="1159" y="1000"/>
                      <a:pt x="1159" y="1000"/>
                    </a:cubicBezTo>
                    <a:cubicBezTo>
                      <a:pt x="1175" y="979"/>
                      <a:pt x="1175" y="979"/>
                      <a:pt x="1175" y="979"/>
                    </a:cubicBezTo>
                    <a:cubicBezTo>
                      <a:pt x="1047" y="893"/>
                      <a:pt x="1047" y="893"/>
                      <a:pt x="1047" y="893"/>
                    </a:cubicBezTo>
                    <a:cubicBezTo>
                      <a:pt x="1038" y="856"/>
                      <a:pt x="1038" y="856"/>
                      <a:pt x="1038" y="856"/>
                    </a:cubicBezTo>
                    <a:cubicBezTo>
                      <a:pt x="986" y="903"/>
                      <a:pt x="986" y="903"/>
                      <a:pt x="986" y="903"/>
                    </a:cubicBezTo>
                    <a:cubicBezTo>
                      <a:pt x="933" y="892"/>
                      <a:pt x="933" y="892"/>
                      <a:pt x="933" y="892"/>
                    </a:cubicBezTo>
                    <a:cubicBezTo>
                      <a:pt x="853" y="996"/>
                      <a:pt x="853" y="996"/>
                      <a:pt x="853" y="996"/>
                    </a:cubicBezTo>
                    <a:cubicBezTo>
                      <a:pt x="838" y="1037"/>
                      <a:pt x="838" y="1037"/>
                      <a:pt x="838" y="1037"/>
                    </a:cubicBezTo>
                    <a:cubicBezTo>
                      <a:pt x="786" y="1042"/>
                      <a:pt x="786" y="1042"/>
                      <a:pt x="786" y="1042"/>
                    </a:cubicBezTo>
                    <a:cubicBezTo>
                      <a:pt x="711" y="1042"/>
                      <a:pt x="711" y="1042"/>
                      <a:pt x="711" y="1042"/>
                    </a:cubicBezTo>
                    <a:cubicBezTo>
                      <a:pt x="665" y="1021"/>
                      <a:pt x="665" y="1021"/>
                      <a:pt x="665" y="1021"/>
                    </a:cubicBezTo>
                    <a:cubicBezTo>
                      <a:pt x="652" y="931"/>
                      <a:pt x="652" y="931"/>
                      <a:pt x="652" y="931"/>
                    </a:cubicBezTo>
                    <a:cubicBezTo>
                      <a:pt x="668" y="888"/>
                      <a:pt x="668" y="888"/>
                      <a:pt x="668" y="888"/>
                    </a:cubicBezTo>
                    <a:cubicBezTo>
                      <a:pt x="745" y="871"/>
                      <a:pt x="745" y="871"/>
                      <a:pt x="745" y="871"/>
                    </a:cubicBezTo>
                    <a:cubicBezTo>
                      <a:pt x="829" y="888"/>
                      <a:pt x="829" y="888"/>
                      <a:pt x="829" y="888"/>
                    </a:cubicBezTo>
                    <a:cubicBezTo>
                      <a:pt x="840" y="842"/>
                      <a:pt x="840" y="842"/>
                      <a:pt x="840" y="842"/>
                    </a:cubicBezTo>
                    <a:cubicBezTo>
                      <a:pt x="804" y="833"/>
                      <a:pt x="804" y="833"/>
                      <a:pt x="804" y="833"/>
                    </a:cubicBezTo>
                    <a:cubicBezTo>
                      <a:pt x="816" y="761"/>
                      <a:pt x="816" y="761"/>
                      <a:pt x="816" y="761"/>
                    </a:cubicBezTo>
                    <a:cubicBezTo>
                      <a:pt x="901" y="748"/>
                      <a:pt x="901" y="748"/>
                      <a:pt x="901" y="748"/>
                    </a:cubicBezTo>
                    <a:cubicBezTo>
                      <a:pt x="960" y="664"/>
                      <a:pt x="960" y="664"/>
                      <a:pt x="960" y="664"/>
                    </a:cubicBezTo>
                    <a:cubicBezTo>
                      <a:pt x="1021" y="654"/>
                      <a:pt x="1021" y="654"/>
                      <a:pt x="1021" y="654"/>
                    </a:cubicBezTo>
                    <a:cubicBezTo>
                      <a:pt x="1076" y="662"/>
                      <a:pt x="1076" y="662"/>
                      <a:pt x="1076" y="662"/>
                    </a:cubicBezTo>
                    <a:cubicBezTo>
                      <a:pt x="1096" y="662"/>
                      <a:pt x="1096" y="662"/>
                      <a:pt x="1096" y="662"/>
                    </a:cubicBezTo>
                    <a:cubicBezTo>
                      <a:pt x="1085" y="584"/>
                      <a:pt x="1085" y="584"/>
                      <a:pt x="1085" y="584"/>
                    </a:cubicBezTo>
                    <a:cubicBezTo>
                      <a:pt x="1018" y="611"/>
                      <a:pt x="1018" y="611"/>
                      <a:pt x="1018" y="611"/>
                    </a:cubicBezTo>
                    <a:cubicBezTo>
                      <a:pt x="994" y="552"/>
                      <a:pt x="994" y="552"/>
                      <a:pt x="994" y="552"/>
                    </a:cubicBezTo>
                    <a:cubicBezTo>
                      <a:pt x="956" y="547"/>
                      <a:pt x="956" y="547"/>
                      <a:pt x="956" y="547"/>
                    </a:cubicBezTo>
                    <a:cubicBezTo>
                      <a:pt x="948" y="507"/>
                      <a:pt x="948" y="507"/>
                      <a:pt x="948" y="507"/>
                    </a:cubicBezTo>
                    <a:cubicBezTo>
                      <a:pt x="980" y="472"/>
                      <a:pt x="980" y="472"/>
                      <a:pt x="980" y="472"/>
                    </a:cubicBezTo>
                    <a:cubicBezTo>
                      <a:pt x="1055" y="443"/>
                      <a:pt x="1055" y="443"/>
                      <a:pt x="1055" y="443"/>
                    </a:cubicBezTo>
                    <a:cubicBezTo>
                      <a:pt x="1075" y="408"/>
                      <a:pt x="1075" y="408"/>
                      <a:pt x="1075" y="408"/>
                    </a:cubicBezTo>
                    <a:cubicBezTo>
                      <a:pt x="788" y="155"/>
                      <a:pt x="412" y="1"/>
                      <a:pt x="0" y="0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366"/>
                      <a:pt x="31" y="366"/>
                      <a:pt x="31" y="366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56" y="425"/>
                      <a:pt x="56" y="425"/>
                      <a:pt x="56" y="425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34" y="658"/>
                      <a:pt x="34" y="658"/>
                      <a:pt x="34" y="658"/>
                    </a:cubicBezTo>
                    <a:cubicBezTo>
                      <a:pt x="31" y="715"/>
                      <a:pt x="31" y="715"/>
                      <a:pt x="31" y="71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66"/>
                      <a:pt x="0" y="766"/>
                      <a:pt x="0" y="766"/>
                    </a:cubicBezTo>
                    <a:cubicBezTo>
                      <a:pt x="47" y="787"/>
                      <a:pt x="47" y="787"/>
                      <a:pt x="47" y="787"/>
                    </a:cubicBezTo>
                    <a:cubicBezTo>
                      <a:pt x="46" y="827"/>
                      <a:pt x="46" y="827"/>
                      <a:pt x="46" y="827"/>
                    </a:cubicBezTo>
                    <a:cubicBezTo>
                      <a:pt x="25" y="828"/>
                      <a:pt x="25" y="828"/>
                      <a:pt x="25" y="828"/>
                    </a:cubicBezTo>
                    <a:cubicBezTo>
                      <a:pt x="25" y="828"/>
                      <a:pt x="25" y="827"/>
                      <a:pt x="25" y="827"/>
                    </a:cubicBezTo>
                    <a:cubicBezTo>
                      <a:pt x="0" y="820"/>
                      <a:pt x="0" y="820"/>
                      <a:pt x="0" y="820"/>
                    </a:cubicBezTo>
                    <a:cubicBezTo>
                      <a:pt x="0" y="1915"/>
                      <a:pt x="0" y="1915"/>
                      <a:pt x="0" y="1915"/>
                    </a:cubicBezTo>
                    <a:cubicBezTo>
                      <a:pt x="41" y="1930"/>
                      <a:pt x="41" y="1930"/>
                      <a:pt x="41" y="1930"/>
                    </a:cubicBezTo>
                    <a:cubicBezTo>
                      <a:pt x="185" y="1932"/>
                      <a:pt x="185" y="1932"/>
                      <a:pt x="185" y="1932"/>
                    </a:cubicBezTo>
                    <a:cubicBezTo>
                      <a:pt x="227" y="2001"/>
                      <a:pt x="227" y="2001"/>
                      <a:pt x="227" y="2001"/>
                    </a:cubicBezTo>
                    <a:cubicBezTo>
                      <a:pt x="290" y="2021"/>
                      <a:pt x="290" y="2021"/>
                      <a:pt x="290" y="2021"/>
                    </a:cubicBezTo>
                    <a:cubicBezTo>
                      <a:pt x="278" y="2078"/>
                      <a:pt x="278" y="2078"/>
                      <a:pt x="278" y="2078"/>
                    </a:cubicBezTo>
                    <a:cubicBezTo>
                      <a:pt x="208" y="2167"/>
                      <a:pt x="208" y="2167"/>
                      <a:pt x="208" y="2167"/>
                    </a:cubicBezTo>
                    <a:cubicBezTo>
                      <a:pt x="188" y="2364"/>
                      <a:pt x="188" y="2364"/>
                      <a:pt x="188" y="2364"/>
                    </a:cubicBezTo>
                    <a:cubicBezTo>
                      <a:pt x="125" y="2414"/>
                      <a:pt x="125" y="2414"/>
                      <a:pt x="125" y="2414"/>
                    </a:cubicBezTo>
                    <a:cubicBezTo>
                      <a:pt x="31" y="2411"/>
                      <a:pt x="31" y="2411"/>
                      <a:pt x="31" y="2411"/>
                    </a:cubicBezTo>
                    <a:cubicBezTo>
                      <a:pt x="0" y="2465"/>
                      <a:pt x="0" y="2465"/>
                      <a:pt x="0" y="2465"/>
                    </a:cubicBezTo>
                    <a:cubicBezTo>
                      <a:pt x="0" y="2466"/>
                      <a:pt x="0" y="2466"/>
                      <a:pt x="0" y="2466"/>
                    </a:cubicBezTo>
                    <a:cubicBezTo>
                      <a:pt x="23" y="2567"/>
                      <a:pt x="23" y="2567"/>
                      <a:pt x="23" y="2567"/>
                    </a:cubicBezTo>
                    <a:cubicBezTo>
                      <a:pt x="0" y="2597"/>
                      <a:pt x="0" y="2597"/>
                      <a:pt x="0" y="2597"/>
                    </a:cubicBezTo>
                    <a:cubicBezTo>
                      <a:pt x="0" y="3267"/>
                      <a:pt x="0" y="3267"/>
                      <a:pt x="0" y="3267"/>
                    </a:cubicBezTo>
                    <a:cubicBezTo>
                      <a:pt x="509" y="3266"/>
                      <a:pt x="964" y="3031"/>
                      <a:pt x="1263" y="2664"/>
                    </a:cubicBezTo>
                    <a:cubicBezTo>
                      <a:pt x="1209" y="2664"/>
                      <a:pt x="1209" y="2664"/>
                      <a:pt x="1209" y="2664"/>
                    </a:cubicBezTo>
                    <a:cubicBezTo>
                      <a:pt x="1209" y="2555"/>
                      <a:pt x="1209" y="2555"/>
                      <a:pt x="1209" y="2555"/>
                    </a:cubicBezTo>
                    <a:cubicBezTo>
                      <a:pt x="1147" y="2471"/>
                      <a:pt x="1147" y="2471"/>
                      <a:pt x="1147" y="2471"/>
                    </a:cubicBezTo>
                    <a:cubicBezTo>
                      <a:pt x="1147" y="2340"/>
                      <a:pt x="1147" y="2340"/>
                      <a:pt x="1147" y="2340"/>
                    </a:cubicBezTo>
                    <a:cubicBezTo>
                      <a:pt x="1100" y="2293"/>
                      <a:pt x="1100" y="2293"/>
                      <a:pt x="1100" y="2293"/>
                    </a:cubicBezTo>
                    <a:cubicBezTo>
                      <a:pt x="1095" y="2239"/>
                      <a:pt x="1095" y="2239"/>
                      <a:pt x="1095" y="2239"/>
                    </a:cubicBezTo>
                    <a:cubicBezTo>
                      <a:pt x="1156" y="2123"/>
                      <a:pt x="1156" y="2123"/>
                      <a:pt x="1156" y="2123"/>
                    </a:cubicBezTo>
                    <a:cubicBezTo>
                      <a:pt x="1041" y="1921"/>
                      <a:pt x="1041" y="1921"/>
                      <a:pt x="1041" y="1921"/>
                    </a:cubicBezTo>
                    <a:cubicBezTo>
                      <a:pt x="1055" y="1784"/>
                      <a:pt x="1055" y="1784"/>
                      <a:pt x="1055" y="1784"/>
                    </a:cubicBezTo>
                    <a:cubicBezTo>
                      <a:pt x="952" y="1773"/>
                      <a:pt x="952" y="1773"/>
                      <a:pt x="952" y="1773"/>
                    </a:cubicBezTo>
                    <a:cubicBezTo>
                      <a:pt x="914" y="1735"/>
                      <a:pt x="914" y="1735"/>
                      <a:pt x="914" y="1735"/>
                    </a:cubicBezTo>
                    <a:cubicBezTo>
                      <a:pt x="844" y="1735"/>
                      <a:pt x="844" y="1735"/>
                      <a:pt x="844" y="1735"/>
                    </a:cubicBezTo>
                    <a:cubicBezTo>
                      <a:pt x="809" y="1767"/>
                      <a:pt x="809" y="1767"/>
                      <a:pt x="809" y="1767"/>
                    </a:cubicBezTo>
                    <a:cubicBezTo>
                      <a:pt x="687" y="1767"/>
                      <a:pt x="687" y="1767"/>
                      <a:pt x="687" y="1767"/>
                    </a:cubicBezTo>
                    <a:cubicBezTo>
                      <a:pt x="683" y="1778"/>
                      <a:pt x="683" y="1778"/>
                      <a:pt x="683" y="1778"/>
                    </a:cubicBezTo>
                    <a:cubicBezTo>
                      <a:pt x="615" y="1778"/>
                      <a:pt x="615" y="1778"/>
                      <a:pt x="615" y="1778"/>
                    </a:cubicBezTo>
                    <a:cubicBezTo>
                      <a:pt x="459" y="1600"/>
                      <a:pt x="459" y="1600"/>
                      <a:pt x="459" y="1600"/>
                    </a:cubicBezTo>
                    <a:cubicBezTo>
                      <a:pt x="460" y="1462"/>
                      <a:pt x="460" y="1462"/>
                      <a:pt x="460" y="1462"/>
                    </a:cubicBezTo>
                    <a:cubicBezTo>
                      <a:pt x="486" y="1452"/>
                      <a:pt x="486" y="1452"/>
                      <a:pt x="486" y="1452"/>
                    </a:cubicBezTo>
                    <a:cubicBezTo>
                      <a:pt x="495" y="1400"/>
                      <a:pt x="495" y="1400"/>
                      <a:pt x="495" y="1400"/>
                    </a:cubicBezTo>
                    <a:cubicBezTo>
                      <a:pt x="459" y="1400"/>
                      <a:pt x="459" y="1400"/>
                      <a:pt x="459" y="1400"/>
                    </a:cubicBezTo>
                    <a:cubicBezTo>
                      <a:pt x="444" y="1344"/>
                      <a:pt x="444" y="1344"/>
                      <a:pt x="444" y="1344"/>
                    </a:cubicBezTo>
                    <a:cubicBezTo>
                      <a:pt x="624" y="1214"/>
                      <a:pt x="624" y="1214"/>
                      <a:pt x="624" y="1214"/>
                    </a:cubicBezTo>
                    <a:cubicBezTo>
                      <a:pt x="624" y="1121"/>
                      <a:pt x="624" y="1121"/>
                      <a:pt x="624" y="1121"/>
                    </a:cubicBezTo>
                    <a:cubicBezTo>
                      <a:pt x="713" y="1072"/>
                      <a:pt x="713" y="1072"/>
                      <a:pt x="713" y="1072"/>
                    </a:cubicBezTo>
                    <a:cubicBezTo>
                      <a:pt x="749" y="1076"/>
                      <a:pt x="749" y="1076"/>
                      <a:pt x="749" y="1076"/>
                    </a:cubicBezTo>
                    <a:cubicBezTo>
                      <a:pt x="821" y="1076"/>
                      <a:pt x="821" y="1076"/>
                      <a:pt x="821" y="1076"/>
                    </a:cubicBezTo>
                    <a:cubicBezTo>
                      <a:pt x="878" y="1045"/>
                      <a:pt x="878" y="1045"/>
                      <a:pt x="878" y="1045"/>
                    </a:cubicBezTo>
                    <a:cubicBezTo>
                      <a:pt x="1061" y="1031"/>
                      <a:pt x="1061" y="1031"/>
                      <a:pt x="1061" y="1031"/>
                    </a:cubicBezTo>
                    <a:cubicBezTo>
                      <a:pt x="1061" y="1125"/>
                      <a:pt x="1061" y="1125"/>
                      <a:pt x="1061" y="1125"/>
                    </a:cubicBezTo>
                    <a:cubicBezTo>
                      <a:pt x="1206" y="1161"/>
                      <a:pt x="1206" y="1161"/>
                      <a:pt x="1206" y="1161"/>
                    </a:cubicBezTo>
                    <a:cubicBezTo>
                      <a:pt x="1235" y="1182"/>
                      <a:pt x="1235" y="1182"/>
                      <a:pt x="1235" y="1182"/>
                    </a:cubicBezTo>
                    <a:cubicBezTo>
                      <a:pt x="1261" y="1182"/>
                      <a:pt x="1261" y="1182"/>
                      <a:pt x="1261" y="1182"/>
                    </a:cubicBezTo>
                    <a:cubicBezTo>
                      <a:pt x="1261" y="1131"/>
                      <a:pt x="1261" y="1131"/>
                      <a:pt x="1261" y="1131"/>
                    </a:cubicBezTo>
                    <a:cubicBezTo>
                      <a:pt x="1345" y="1123"/>
                      <a:pt x="1345" y="1123"/>
                      <a:pt x="1345" y="1123"/>
                    </a:cubicBezTo>
                    <a:cubicBezTo>
                      <a:pt x="1424" y="1182"/>
                      <a:pt x="1424" y="1182"/>
                      <a:pt x="1424" y="1182"/>
                    </a:cubicBezTo>
                    <a:cubicBezTo>
                      <a:pt x="1554" y="1182"/>
                      <a:pt x="1554" y="1182"/>
                      <a:pt x="1554" y="1182"/>
                    </a:cubicBezTo>
                    <a:cubicBezTo>
                      <a:pt x="1563" y="1173"/>
                      <a:pt x="1563" y="1173"/>
                      <a:pt x="1563" y="1173"/>
                    </a:cubicBezTo>
                    <a:cubicBezTo>
                      <a:pt x="1551" y="1129"/>
                      <a:pt x="1536" y="1086"/>
                      <a:pt x="1519" y="1044"/>
                    </a:cubicBezTo>
                    <a:moveTo>
                      <a:pt x="748" y="579"/>
                    </a:moveTo>
                    <a:cubicBezTo>
                      <a:pt x="763" y="556"/>
                      <a:pt x="763" y="556"/>
                      <a:pt x="763" y="556"/>
                    </a:cubicBezTo>
                    <a:cubicBezTo>
                      <a:pt x="816" y="545"/>
                      <a:pt x="816" y="545"/>
                      <a:pt x="816" y="545"/>
                    </a:cubicBezTo>
                    <a:cubicBezTo>
                      <a:pt x="830" y="610"/>
                      <a:pt x="830" y="610"/>
                      <a:pt x="830" y="610"/>
                    </a:cubicBezTo>
                    <a:cubicBezTo>
                      <a:pt x="859" y="656"/>
                      <a:pt x="859" y="656"/>
                      <a:pt x="859" y="656"/>
                    </a:cubicBezTo>
                    <a:cubicBezTo>
                      <a:pt x="878" y="678"/>
                      <a:pt x="878" y="678"/>
                      <a:pt x="878" y="678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880" y="730"/>
                      <a:pt x="880" y="730"/>
                      <a:pt x="880" y="730"/>
                    </a:cubicBezTo>
                    <a:cubicBezTo>
                      <a:pt x="816" y="736"/>
                      <a:pt x="816" y="736"/>
                      <a:pt x="816" y="736"/>
                    </a:cubicBezTo>
                    <a:cubicBezTo>
                      <a:pt x="769" y="736"/>
                      <a:pt x="769" y="736"/>
                      <a:pt x="769" y="736"/>
                    </a:cubicBezTo>
                    <a:cubicBezTo>
                      <a:pt x="774" y="680"/>
                      <a:pt x="774" y="680"/>
                      <a:pt x="774" y="680"/>
                    </a:cubicBezTo>
                    <a:cubicBezTo>
                      <a:pt x="814" y="672"/>
                      <a:pt x="814" y="672"/>
                      <a:pt x="814" y="672"/>
                    </a:cubicBezTo>
                    <a:cubicBezTo>
                      <a:pt x="810" y="645"/>
                      <a:pt x="810" y="645"/>
                      <a:pt x="810" y="645"/>
                    </a:cubicBezTo>
                    <a:cubicBezTo>
                      <a:pt x="774" y="622"/>
                      <a:pt x="774" y="622"/>
                      <a:pt x="774" y="622"/>
                    </a:cubicBezTo>
                    <a:cubicBezTo>
                      <a:pt x="748" y="605"/>
                      <a:pt x="748" y="605"/>
                      <a:pt x="748" y="605"/>
                    </a:cubicBezTo>
                    <a:cubicBezTo>
                      <a:pt x="748" y="579"/>
                      <a:pt x="748" y="579"/>
                      <a:pt x="748" y="579"/>
                    </a:cubicBezTo>
                    <a:moveTo>
                      <a:pt x="660" y="681"/>
                    </a:moveTo>
                    <a:cubicBezTo>
                      <a:pt x="692" y="628"/>
                      <a:pt x="692" y="628"/>
                      <a:pt x="692" y="628"/>
                    </a:cubicBezTo>
                    <a:cubicBezTo>
                      <a:pt x="736" y="618"/>
                      <a:pt x="736" y="618"/>
                      <a:pt x="736" y="618"/>
                    </a:cubicBezTo>
                    <a:cubicBezTo>
                      <a:pt x="768" y="632"/>
                      <a:pt x="768" y="632"/>
                      <a:pt x="768" y="632"/>
                    </a:cubicBezTo>
                    <a:cubicBezTo>
                      <a:pt x="765" y="667"/>
                      <a:pt x="765" y="667"/>
                      <a:pt x="765" y="667"/>
                    </a:cubicBezTo>
                    <a:cubicBezTo>
                      <a:pt x="698" y="715"/>
                      <a:pt x="698" y="715"/>
                      <a:pt x="698" y="715"/>
                    </a:cubicBezTo>
                    <a:cubicBezTo>
                      <a:pt x="660" y="715"/>
                      <a:pt x="660" y="715"/>
                      <a:pt x="660" y="715"/>
                    </a:cubicBezTo>
                    <a:cubicBezTo>
                      <a:pt x="660" y="681"/>
                      <a:pt x="660" y="681"/>
                      <a:pt x="660" y="681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2140423" y="4036889"/>
              <a:ext cx="2426901" cy="3369137"/>
            </a:xfrm>
            <a:custGeom>
              <a:avLst/>
              <a:gdLst>
                <a:gd name="T0" fmla="*/ 1559 w 1638"/>
                <a:gd name="T1" fmla="*/ 1703 h 2273"/>
                <a:gd name="T2" fmla="*/ 1527 w 1638"/>
                <a:gd name="T3" fmla="*/ 1763 h 2273"/>
                <a:gd name="T4" fmla="*/ 1429 w 1638"/>
                <a:gd name="T5" fmla="*/ 1810 h 2273"/>
                <a:gd name="T6" fmla="*/ 1366 w 1638"/>
                <a:gd name="T7" fmla="*/ 1820 h 2273"/>
                <a:gd name="T8" fmla="*/ 1363 w 1638"/>
                <a:gd name="T9" fmla="*/ 1847 h 2273"/>
                <a:gd name="T10" fmla="*/ 1408 w 1638"/>
                <a:gd name="T11" fmla="*/ 1860 h 2273"/>
                <a:gd name="T12" fmla="*/ 1402 w 1638"/>
                <a:gd name="T13" fmla="*/ 1889 h 2273"/>
                <a:gd name="T14" fmla="*/ 1362 w 1638"/>
                <a:gd name="T15" fmla="*/ 1927 h 2273"/>
                <a:gd name="T16" fmla="*/ 1387 w 1638"/>
                <a:gd name="T17" fmla="*/ 1958 h 2273"/>
                <a:gd name="T18" fmla="*/ 1435 w 1638"/>
                <a:gd name="T19" fmla="*/ 1959 h 2273"/>
                <a:gd name="T20" fmla="*/ 1432 w 1638"/>
                <a:gd name="T21" fmla="*/ 1997 h 2273"/>
                <a:gd name="T22" fmla="*/ 1419 w 1638"/>
                <a:gd name="T23" fmla="*/ 2033 h 2273"/>
                <a:gd name="T24" fmla="*/ 1415 w 1638"/>
                <a:gd name="T25" fmla="*/ 2063 h 2273"/>
                <a:gd name="T26" fmla="*/ 1487 w 1638"/>
                <a:gd name="T27" fmla="*/ 2123 h 2273"/>
                <a:gd name="T28" fmla="*/ 1477 w 1638"/>
                <a:gd name="T29" fmla="*/ 2155 h 2273"/>
                <a:gd name="T30" fmla="*/ 1380 w 1638"/>
                <a:gd name="T31" fmla="*/ 2153 h 2273"/>
                <a:gd name="T32" fmla="*/ 1283 w 1638"/>
                <a:gd name="T33" fmla="*/ 2068 h 2273"/>
                <a:gd name="T34" fmla="*/ 1208 w 1638"/>
                <a:gd name="T35" fmla="*/ 1936 h 2273"/>
                <a:gd name="T36" fmla="*/ 1218 w 1638"/>
                <a:gd name="T37" fmla="*/ 1808 h 2273"/>
                <a:gd name="T38" fmla="*/ 1161 w 1638"/>
                <a:gd name="T39" fmla="*/ 1732 h 2273"/>
                <a:gd name="T40" fmla="*/ 1184 w 1638"/>
                <a:gd name="T41" fmla="*/ 1603 h 2273"/>
                <a:gd name="T42" fmla="*/ 1150 w 1638"/>
                <a:gd name="T43" fmla="*/ 1593 h 2273"/>
                <a:gd name="T44" fmla="*/ 1150 w 1638"/>
                <a:gd name="T45" fmla="*/ 1314 h 2273"/>
                <a:gd name="T46" fmla="*/ 1050 w 1638"/>
                <a:gd name="T47" fmla="*/ 1242 h 2273"/>
                <a:gd name="T48" fmla="*/ 1000 w 1638"/>
                <a:gd name="T49" fmla="*/ 1230 h 2273"/>
                <a:gd name="T50" fmla="*/ 990 w 1638"/>
                <a:gd name="T51" fmla="*/ 1177 h 2273"/>
                <a:gd name="T52" fmla="*/ 867 w 1638"/>
                <a:gd name="T53" fmla="*/ 1022 h 2273"/>
                <a:gd name="T54" fmla="*/ 879 w 1638"/>
                <a:gd name="T55" fmla="*/ 966 h 2273"/>
                <a:gd name="T56" fmla="*/ 883 w 1638"/>
                <a:gd name="T57" fmla="*/ 875 h 2273"/>
                <a:gd name="T58" fmla="*/ 968 w 1638"/>
                <a:gd name="T59" fmla="*/ 816 h 2273"/>
                <a:gd name="T60" fmla="*/ 956 w 1638"/>
                <a:gd name="T61" fmla="*/ 714 h 2273"/>
                <a:gd name="T62" fmla="*/ 831 w 1638"/>
                <a:gd name="T63" fmla="*/ 704 h 2273"/>
                <a:gd name="T64" fmla="*/ 734 w 1638"/>
                <a:gd name="T65" fmla="*/ 593 h 2273"/>
                <a:gd name="T66" fmla="*/ 664 w 1638"/>
                <a:gd name="T67" fmla="*/ 574 h 2273"/>
                <a:gd name="T68" fmla="*/ 620 w 1638"/>
                <a:gd name="T69" fmla="*/ 566 h 2273"/>
                <a:gd name="T70" fmla="*/ 625 w 1638"/>
                <a:gd name="T71" fmla="*/ 525 h 2273"/>
                <a:gd name="T72" fmla="*/ 568 w 1638"/>
                <a:gd name="T73" fmla="*/ 517 h 2273"/>
                <a:gd name="T74" fmla="*/ 568 w 1638"/>
                <a:gd name="T75" fmla="*/ 540 h 2273"/>
                <a:gd name="T76" fmla="*/ 425 w 1638"/>
                <a:gd name="T77" fmla="*/ 505 h 2273"/>
                <a:gd name="T78" fmla="*/ 368 w 1638"/>
                <a:gd name="T79" fmla="*/ 417 h 2273"/>
                <a:gd name="T80" fmla="*/ 391 w 1638"/>
                <a:gd name="T81" fmla="*/ 374 h 2273"/>
                <a:gd name="T82" fmla="*/ 301 w 1638"/>
                <a:gd name="T83" fmla="*/ 243 h 2273"/>
                <a:gd name="T84" fmla="*/ 286 w 1638"/>
                <a:gd name="T85" fmla="*/ 146 h 2273"/>
                <a:gd name="T86" fmla="*/ 249 w 1638"/>
                <a:gd name="T87" fmla="*/ 146 h 2273"/>
                <a:gd name="T88" fmla="*/ 261 w 1638"/>
                <a:gd name="T89" fmla="*/ 240 h 2273"/>
                <a:gd name="T90" fmla="*/ 324 w 1638"/>
                <a:gd name="T91" fmla="*/ 336 h 2273"/>
                <a:gd name="T92" fmla="*/ 317 w 1638"/>
                <a:gd name="T93" fmla="*/ 374 h 2273"/>
                <a:gd name="T94" fmla="*/ 264 w 1638"/>
                <a:gd name="T95" fmla="*/ 366 h 2273"/>
                <a:gd name="T96" fmla="*/ 199 w 1638"/>
                <a:gd name="T97" fmla="*/ 255 h 2273"/>
                <a:gd name="T98" fmla="*/ 199 w 1638"/>
                <a:gd name="T99" fmla="*/ 126 h 2273"/>
                <a:gd name="T100" fmla="*/ 131 w 1638"/>
                <a:gd name="T101" fmla="*/ 93 h 2273"/>
                <a:gd name="T102" fmla="*/ 131 w 1638"/>
                <a:gd name="T103" fmla="*/ 0 h 2273"/>
                <a:gd name="T104" fmla="*/ 0 w 1638"/>
                <a:gd name="T105" fmla="*/ 640 h 2273"/>
                <a:gd name="T106" fmla="*/ 1634 w 1638"/>
                <a:gd name="T107" fmla="*/ 2273 h 2273"/>
                <a:gd name="T108" fmla="*/ 1638 w 1638"/>
                <a:gd name="T109" fmla="*/ 2273 h 2273"/>
                <a:gd name="T110" fmla="*/ 1638 w 1638"/>
                <a:gd name="T111" fmla="*/ 1603 h 2273"/>
                <a:gd name="T112" fmla="*/ 1559 w 1638"/>
                <a:gd name="T113" fmla="*/ 1703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38" h="2273">
                  <a:moveTo>
                    <a:pt x="1559" y="1703"/>
                  </a:moveTo>
                  <a:cubicBezTo>
                    <a:pt x="1527" y="1763"/>
                    <a:pt x="1527" y="1763"/>
                    <a:pt x="1527" y="1763"/>
                  </a:cubicBezTo>
                  <a:cubicBezTo>
                    <a:pt x="1429" y="1810"/>
                    <a:pt x="1429" y="1810"/>
                    <a:pt x="1429" y="1810"/>
                  </a:cubicBezTo>
                  <a:cubicBezTo>
                    <a:pt x="1366" y="1820"/>
                    <a:pt x="1366" y="1820"/>
                    <a:pt x="1366" y="1820"/>
                  </a:cubicBezTo>
                  <a:cubicBezTo>
                    <a:pt x="1363" y="1847"/>
                    <a:pt x="1363" y="1847"/>
                    <a:pt x="1363" y="1847"/>
                  </a:cubicBezTo>
                  <a:cubicBezTo>
                    <a:pt x="1408" y="1860"/>
                    <a:pt x="1408" y="1860"/>
                    <a:pt x="1408" y="1860"/>
                  </a:cubicBezTo>
                  <a:cubicBezTo>
                    <a:pt x="1402" y="1889"/>
                    <a:pt x="1402" y="1889"/>
                    <a:pt x="1402" y="1889"/>
                  </a:cubicBezTo>
                  <a:cubicBezTo>
                    <a:pt x="1362" y="1927"/>
                    <a:pt x="1362" y="1927"/>
                    <a:pt x="1362" y="1927"/>
                  </a:cubicBezTo>
                  <a:cubicBezTo>
                    <a:pt x="1387" y="1958"/>
                    <a:pt x="1387" y="1958"/>
                    <a:pt x="1387" y="1958"/>
                  </a:cubicBezTo>
                  <a:cubicBezTo>
                    <a:pt x="1435" y="1959"/>
                    <a:pt x="1435" y="1959"/>
                    <a:pt x="1435" y="1959"/>
                  </a:cubicBezTo>
                  <a:cubicBezTo>
                    <a:pt x="1432" y="1997"/>
                    <a:pt x="1432" y="1997"/>
                    <a:pt x="1432" y="1997"/>
                  </a:cubicBezTo>
                  <a:cubicBezTo>
                    <a:pt x="1419" y="2033"/>
                    <a:pt x="1419" y="2033"/>
                    <a:pt x="1419" y="2033"/>
                  </a:cubicBezTo>
                  <a:cubicBezTo>
                    <a:pt x="1415" y="2063"/>
                    <a:pt x="1415" y="2063"/>
                    <a:pt x="1415" y="2063"/>
                  </a:cubicBezTo>
                  <a:cubicBezTo>
                    <a:pt x="1487" y="2123"/>
                    <a:pt x="1487" y="2123"/>
                    <a:pt x="1487" y="2123"/>
                  </a:cubicBezTo>
                  <a:cubicBezTo>
                    <a:pt x="1477" y="2155"/>
                    <a:pt x="1477" y="2155"/>
                    <a:pt x="1477" y="2155"/>
                  </a:cubicBezTo>
                  <a:cubicBezTo>
                    <a:pt x="1380" y="2153"/>
                    <a:pt x="1380" y="2153"/>
                    <a:pt x="1380" y="2153"/>
                  </a:cubicBezTo>
                  <a:cubicBezTo>
                    <a:pt x="1283" y="2068"/>
                    <a:pt x="1283" y="2068"/>
                    <a:pt x="1283" y="2068"/>
                  </a:cubicBezTo>
                  <a:cubicBezTo>
                    <a:pt x="1208" y="1936"/>
                    <a:pt x="1208" y="1936"/>
                    <a:pt x="1208" y="1936"/>
                  </a:cubicBezTo>
                  <a:cubicBezTo>
                    <a:pt x="1218" y="1808"/>
                    <a:pt x="1218" y="1808"/>
                    <a:pt x="1218" y="1808"/>
                  </a:cubicBezTo>
                  <a:cubicBezTo>
                    <a:pt x="1161" y="1732"/>
                    <a:pt x="1161" y="1732"/>
                    <a:pt x="1161" y="1732"/>
                  </a:cubicBezTo>
                  <a:cubicBezTo>
                    <a:pt x="1184" y="1603"/>
                    <a:pt x="1184" y="1603"/>
                    <a:pt x="1184" y="1603"/>
                  </a:cubicBezTo>
                  <a:cubicBezTo>
                    <a:pt x="1150" y="1593"/>
                    <a:pt x="1150" y="1593"/>
                    <a:pt x="1150" y="1593"/>
                  </a:cubicBezTo>
                  <a:cubicBezTo>
                    <a:pt x="1150" y="1314"/>
                    <a:pt x="1150" y="1314"/>
                    <a:pt x="1150" y="1314"/>
                  </a:cubicBezTo>
                  <a:cubicBezTo>
                    <a:pt x="1150" y="1314"/>
                    <a:pt x="1055" y="1242"/>
                    <a:pt x="1050" y="1242"/>
                  </a:cubicBezTo>
                  <a:cubicBezTo>
                    <a:pt x="1045" y="1242"/>
                    <a:pt x="1000" y="1230"/>
                    <a:pt x="1000" y="1230"/>
                  </a:cubicBezTo>
                  <a:cubicBezTo>
                    <a:pt x="990" y="1177"/>
                    <a:pt x="990" y="1177"/>
                    <a:pt x="990" y="1177"/>
                  </a:cubicBezTo>
                  <a:cubicBezTo>
                    <a:pt x="867" y="1022"/>
                    <a:pt x="867" y="1022"/>
                    <a:pt x="867" y="1022"/>
                  </a:cubicBezTo>
                  <a:cubicBezTo>
                    <a:pt x="879" y="966"/>
                    <a:pt x="879" y="966"/>
                    <a:pt x="879" y="966"/>
                  </a:cubicBezTo>
                  <a:cubicBezTo>
                    <a:pt x="883" y="875"/>
                    <a:pt x="883" y="875"/>
                    <a:pt x="883" y="875"/>
                  </a:cubicBezTo>
                  <a:cubicBezTo>
                    <a:pt x="968" y="816"/>
                    <a:pt x="968" y="816"/>
                    <a:pt x="968" y="816"/>
                  </a:cubicBezTo>
                  <a:cubicBezTo>
                    <a:pt x="956" y="714"/>
                    <a:pt x="956" y="714"/>
                    <a:pt x="956" y="714"/>
                  </a:cubicBezTo>
                  <a:cubicBezTo>
                    <a:pt x="831" y="704"/>
                    <a:pt x="831" y="704"/>
                    <a:pt x="831" y="704"/>
                  </a:cubicBezTo>
                  <a:cubicBezTo>
                    <a:pt x="734" y="593"/>
                    <a:pt x="734" y="593"/>
                    <a:pt x="734" y="593"/>
                  </a:cubicBezTo>
                  <a:cubicBezTo>
                    <a:pt x="664" y="574"/>
                    <a:pt x="664" y="574"/>
                    <a:pt x="664" y="574"/>
                  </a:cubicBezTo>
                  <a:cubicBezTo>
                    <a:pt x="620" y="566"/>
                    <a:pt x="620" y="566"/>
                    <a:pt x="620" y="566"/>
                  </a:cubicBezTo>
                  <a:cubicBezTo>
                    <a:pt x="625" y="525"/>
                    <a:pt x="625" y="525"/>
                    <a:pt x="625" y="525"/>
                  </a:cubicBezTo>
                  <a:cubicBezTo>
                    <a:pt x="568" y="517"/>
                    <a:pt x="568" y="517"/>
                    <a:pt x="568" y="517"/>
                  </a:cubicBezTo>
                  <a:cubicBezTo>
                    <a:pt x="568" y="540"/>
                    <a:pt x="568" y="540"/>
                    <a:pt x="568" y="540"/>
                  </a:cubicBezTo>
                  <a:cubicBezTo>
                    <a:pt x="425" y="505"/>
                    <a:pt x="425" y="505"/>
                    <a:pt x="425" y="505"/>
                  </a:cubicBezTo>
                  <a:cubicBezTo>
                    <a:pt x="368" y="417"/>
                    <a:pt x="368" y="417"/>
                    <a:pt x="368" y="417"/>
                  </a:cubicBezTo>
                  <a:cubicBezTo>
                    <a:pt x="391" y="374"/>
                    <a:pt x="391" y="374"/>
                    <a:pt x="391" y="374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286" y="146"/>
                    <a:pt x="286" y="146"/>
                    <a:pt x="286" y="146"/>
                  </a:cubicBezTo>
                  <a:cubicBezTo>
                    <a:pt x="249" y="146"/>
                    <a:pt x="249" y="146"/>
                    <a:pt x="249" y="146"/>
                  </a:cubicBezTo>
                  <a:cubicBezTo>
                    <a:pt x="261" y="240"/>
                    <a:pt x="261" y="240"/>
                    <a:pt x="261" y="240"/>
                  </a:cubicBezTo>
                  <a:cubicBezTo>
                    <a:pt x="324" y="336"/>
                    <a:pt x="324" y="336"/>
                    <a:pt x="324" y="336"/>
                  </a:cubicBezTo>
                  <a:cubicBezTo>
                    <a:pt x="317" y="374"/>
                    <a:pt x="317" y="374"/>
                    <a:pt x="317" y="374"/>
                  </a:cubicBezTo>
                  <a:cubicBezTo>
                    <a:pt x="264" y="366"/>
                    <a:pt x="264" y="366"/>
                    <a:pt x="264" y="366"/>
                  </a:cubicBezTo>
                  <a:cubicBezTo>
                    <a:pt x="199" y="255"/>
                    <a:pt x="199" y="255"/>
                    <a:pt x="199" y="255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31" y="93"/>
                    <a:pt x="131" y="93"/>
                    <a:pt x="131" y="93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47" y="197"/>
                    <a:pt x="0" y="413"/>
                    <a:pt x="0" y="640"/>
                  </a:cubicBezTo>
                  <a:cubicBezTo>
                    <a:pt x="0" y="1541"/>
                    <a:pt x="733" y="2273"/>
                    <a:pt x="1634" y="2273"/>
                  </a:cubicBezTo>
                  <a:cubicBezTo>
                    <a:pt x="1635" y="2273"/>
                    <a:pt x="1637" y="2273"/>
                    <a:pt x="1638" y="2273"/>
                  </a:cubicBezTo>
                  <a:cubicBezTo>
                    <a:pt x="1638" y="1603"/>
                    <a:pt x="1638" y="1603"/>
                    <a:pt x="1638" y="1603"/>
                  </a:cubicBezTo>
                  <a:cubicBezTo>
                    <a:pt x="1559" y="1703"/>
                    <a:pt x="1559" y="1703"/>
                    <a:pt x="1559" y="1703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Freeform 11"/>
            <p:cNvSpPr>
              <a:spLocks noEditPoints="1"/>
            </p:cNvSpPr>
            <p:nvPr/>
          </p:nvSpPr>
          <p:spPr bwMode="auto">
            <a:xfrm>
              <a:off x="2951729" y="3627728"/>
              <a:ext cx="1615596" cy="1774584"/>
            </a:xfrm>
            <a:custGeom>
              <a:avLst/>
              <a:gdLst>
                <a:gd name="T0" fmla="*/ 1020 w 1090"/>
                <a:gd name="T1" fmla="*/ 52 h 1197"/>
                <a:gd name="T2" fmla="*/ 1047 w 1090"/>
                <a:gd name="T3" fmla="*/ 34 h 1197"/>
                <a:gd name="T4" fmla="*/ 1018 w 1090"/>
                <a:gd name="T5" fmla="*/ 0 h 1197"/>
                <a:gd name="T6" fmla="*/ 961 w 1090"/>
                <a:gd name="T7" fmla="*/ 33 h 1197"/>
                <a:gd name="T8" fmla="*/ 956 w 1090"/>
                <a:gd name="T9" fmla="*/ 33 h 1197"/>
                <a:gd name="T10" fmla="*/ 925 w 1090"/>
                <a:gd name="T11" fmla="*/ 7 h 1197"/>
                <a:gd name="T12" fmla="*/ 873 w 1090"/>
                <a:gd name="T13" fmla="*/ 0 h 1197"/>
                <a:gd name="T14" fmla="*/ 856 w 1090"/>
                <a:gd name="T15" fmla="*/ 43 h 1197"/>
                <a:gd name="T16" fmla="*/ 917 w 1090"/>
                <a:gd name="T17" fmla="*/ 57 h 1197"/>
                <a:gd name="T18" fmla="*/ 883 w 1090"/>
                <a:gd name="T19" fmla="*/ 91 h 1197"/>
                <a:gd name="T20" fmla="*/ 844 w 1090"/>
                <a:gd name="T21" fmla="*/ 69 h 1197"/>
                <a:gd name="T22" fmla="*/ 781 w 1090"/>
                <a:gd name="T23" fmla="*/ 144 h 1197"/>
                <a:gd name="T24" fmla="*/ 574 w 1090"/>
                <a:gd name="T25" fmla="*/ 308 h 1197"/>
                <a:gd name="T26" fmla="*/ 466 w 1090"/>
                <a:gd name="T27" fmla="*/ 421 h 1197"/>
                <a:gd name="T28" fmla="*/ 422 w 1090"/>
                <a:gd name="T29" fmla="*/ 572 h 1197"/>
                <a:gd name="T30" fmla="*/ 353 w 1090"/>
                <a:gd name="T31" fmla="*/ 481 h 1197"/>
                <a:gd name="T32" fmla="*/ 61 w 1090"/>
                <a:gd name="T33" fmla="*/ 531 h 1197"/>
                <a:gd name="T34" fmla="*/ 0 w 1090"/>
                <a:gd name="T35" fmla="*/ 674 h 1197"/>
                <a:gd name="T36" fmla="*/ 107 w 1090"/>
                <a:gd name="T37" fmla="*/ 745 h 1197"/>
                <a:gd name="T38" fmla="*/ 243 w 1090"/>
                <a:gd name="T39" fmla="*/ 703 h 1197"/>
                <a:gd name="T40" fmla="*/ 300 w 1090"/>
                <a:gd name="T41" fmla="*/ 791 h 1197"/>
                <a:gd name="T42" fmla="*/ 440 w 1090"/>
                <a:gd name="T43" fmla="*/ 960 h 1197"/>
                <a:gd name="T44" fmla="*/ 623 w 1090"/>
                <a:gd name="T45" fmla="*/ 885 h 1197"/>
                <a:gd name="T46" fmla="*/ 755 w 1090"/>
                <a:gd name="T47" fmla="*/ 929 h 1197"/>
                <a:gd name="T48" fmla="*/ 810 w 1090"/>
                <a:gd name="T49" fmla="*/ 926 h 1197"/>
                <a:gd name="T50" fmla="*/ 973 w 1090"/>
                <a:gd name="T51" fmla="*/ 1021 h 1197"/>
                <a:gd name="T52" fmla="*/ 1017 w 1090"/>
                <a:gd name="T53" fmla="*/ 1169 h 1197"/>
                <a:gd name="T54" fmla="*/ 1090 w 1090"/>
                <a:gd name="T55" fmla="*/ 102 h 1197"/>
                <a:gd name="T56" fmla="*/ 862 w 1090"/>
                <a:gd name="T57" fmla="*/ 164 h 1197"/>
                <a:gd name="T58" fmla="*/ 830 w 1090"/>
                <a:gd name="T59" fmla="*/ 143 h 1197"/>
                <a:gd name="T60" fmla="*/ 866 w 1090"/>
                <a:gd name="T61" fmla="*/ 140 h 1197"/>
                <a:gd name="T62" fmla="*/ 981 w 1090"/>
                <a:gd name="T63" fmla="*/ 122 h 1197"/>
                <a:gd name="T64" fmla="*/ 953 w 1090"/>
                <a:gd name="T65" fmla="*/ 146 h 1197"/>
                <a:gd name="T66" fmla="*/ 907 w 1090"/>
                <a:gd name="T67" fmla="*/ 160 h 1197"/>
                <a:gd name="T68" fmla="*/ 894 w 1090"/>
                <a:gd name="T69" fmla="*/ 148 h 1197"/>
                <a:gd name="T70" fmla="*/ 941 w 1090"/>
                <a:gd name="T71" fmla="*/ 124 h 1197"/>
                <a:gd name="T72" fmla="*/ 969 w 1090"/>
                <a:gd name="T73" fmla="*/ 99 h 1197"/>
                <a:gd name="T74" fmla="*/ 981 w 1090"/>
                <a:gd name="T75" fmla="*/ 122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0" h="1197">
                  <a:moveTo>
                    <a:pt x="1024" y="81"/>
                  </a:moveTo>
                  <a:cubicBezTo>
                    <a:pt x="1020" y="52"/>
                    <a:pt x="1020" y="52"/>
                    <a:pt x="1020" y="52"/>
                  </a:cubicBezTo>
                  <a:cubicBezTo>
                    <a:pt x="1020" y="52"/>
                    <a:pt x="1020" y="52"/>
                    <a:pt x="1020" y="52"/>
                  </a:cubicBezTo>
                  <a:cubicBezTo>
                    <a:pt x="1047" y="34"/>
                    <a:pt x="1047" y="34"/>
                    <a:pt x="1047" y="34"/>
                  </a:cubicBezTo>
                  <a:cubicBezTo>
                    <a:pt x="1047" y="7"/>
                    <a:pt x="1047" y="7"/>
                    <a:pt x="1047" y="7"/>
                  </a:cubicBezTo>
                  <a:cubicBezTo>
                    <a:pt x="1018" y="0"/>
                    <a:pt x="1018" y="0"/>
                    <a:pt x="1018" y="0"/>
                  </a:cubicBezTo>
                  <a:cubicBezTo>
                    <a:pt x="1011" y="25"/>
                    <a:pt x="1011" y="25"/>
                    <a:pt x="1011" y="25"/>
                  </a:cubicBezTo>
                  <a:cubicBezTo>
                    <a:pt x="961" y="33"/>
                    <a:pt x="961" y="33"/>
                    <a:pt x="961" y="33"/>
                  </a:cubicBezTo>
                  <a:cubicBezTo>
                    <a:pt x="956" y="31"/>
                    <a:pt x="956" y="31"/>
                    <a:pt x="956" y="31"/>
                  </a:cubicBezTo>
                  <a:cubicBezTo>
                    <a:pt x="956" y="33"/>
                    <a:pt x="956" y="33"/>
                    <a:pt x="956" y="33"/>
                  </a:cubicBezTo>
                  <a:cubicBezTo>
                    <a:pt x="939" y="36"/>
                    <a:pt x="939" y="36"/>
                    <a:pt x="939" y="36"/>
                  </a:cubicBezTo>
                  <a:cubicBezTo>
                    <a:pt x="925" y="7"/>
                    <a:pt x="925" y="7"/>
                    <a:pt x="925" y="7"/>
                  </a:cubicBezTo>
                  <a:cubicBezTo>
                    <a:pt x="908" y="0"/>
                    <a:pt x="908" y="0"/>
                    <a:pt x="908" y="0"/>
                  </a:cubicBezTo>
                  <a:cubicBezTo>
                    <a:pt x="873" y="0"/>
                    <a:pt x="873" y="0"/>
                    <a:pt x="873" y="0"/>
                  </a:cubicBezTo>
                  <a:cubicBezTo>
                    <a:pt x="856" y="14"/>
                    <a:pt x="856" y="14"/>
                    <a:pt x="856" y="14"/>
                  </a:cubicBezTo>
                  <a:cubicBezTo>
                    <a:pt x="856" y="43"/>
                    <a:pt x="856" y="43"/>
                    <a:pt x="856" y="43"/>
                  </a:cubicBezTo>
                  <a:cubicBezTo>
                    <a:pt x="887" y="53"/>
                    <a:pt x="887" y="53"/>
                    <a:pt x="887" y="53"/>
                  </a:cubicBezTo>
                  <a:cubicBezTo>
                    <a:pt x="917" y="57"/>
                    <a:pt x="917" y="57"/>
                    <a:pt x="917" y="57"/>
                  </a:cubicBezTo>
                  <a:cubicBezTo>
                    <a:pt x="910" y="60"/>
                    <a:pt x="910" y="60"/>
                    <a:pt x="910" y="60"/>
                  </a:cubicBezTo>
                  <a:cubicBezTo>
                    <a:pt x="883" y="91"/>
                    <a:pt x="883" y="91"/>
                    <a:pt x="883" y="91"/>
                  </a:cubicBezTo>
                  <a:cubicBezTo>
                    <a:pt x="871" y="76"/>
                    <a:pt x="871" y="76"/>
                    <a:pt x="871" y="76"/>
                  </a:cubicBezTo>
                  <a:cubicBezTo>
                    <a:pt x="844" y="69"/>
                    <a:pt x="844" y="69"/>
                    <a:pt x="844" y="69"/>
                  </a:cubicBezTo>
                  <a:cubicBezTo>
                    <a:pt x="772" y="137"/>
                    <a:pt x="772" y="137"/>
                    <a:pt x="772" y="137"/>
                  </a:cubicBezTo>
                  <a:cubicBezTo>
                    <a:pt x="781" y="144"/>
                    <a:pt x="781" y="144"/>
                    <a:pt x="781" y="144"/>
                  </a:cubicBezTo>
                  <a:cubicBezTo>
                    <a:pt x="674" y="204"/>
                    <a:pt x="674" y="204"/>
                    <a:pt x="674" y="204"/>
                  </a:cubicBezTo>
                  <a:cubicBezTo>
                    <a:pt x="574" y="308"/>
                    <a:pt x="574" y="308"/>
                    <a:pt x="574" y="308"/>
                  </a:cubicBezTo>
                  <a:cubicBezTo>
                    <a:pt x="567" y="355"/>
                    <a:pt x="567" y="355"/>
                    <a:pt x="567" y="355"/>
                  </a:cubicBezTo>
                  <a:cubicBezTo>
                    <a:pt x="466" y="421"/>
                    <a:pt x="466" y="421"/>
                    <a:pt x="466" y="421"/>
                  </a:cubicBezTo>
                  <a:cubicBezTo>
                    <a:pt x="416" y="471"/>
                    <a:pt x="416" y="471"/>
                    <a:pt x="416" y="471"/>
                  </a:cubicBezTo>
                  <a:cubicBezTo>
                    <a:pt x="422" y="572"/>
                    <a:pt x="422" y="572"/>
                    <a:pt x="422" y="572"/>
                  </a:cubicBezTo>
                  <a:cubicBezTo>
                    <a:pt x="353" y="539"/>
                    <a:pt x="353" y="539"/>
                    <a:pt x="353" y="539"/>
                  </a:cubicBezTo>
                  <a:cubicBezTo>
                    <a:pt x="353" y="481"/>
                    <a:pt x="353" y="481"/>
                    <a:pt x="353" y="481"/>
                  </a:cubicBezTo>
                  <a:cubicBezTo>
                    <a:pt x="160" y="481"/>
                    <a:pt x="160" y="481"/>
                    <a:pt x="160" y="481"/>
                  </a:cubicBezTo>
                  <a:cubicBezTo>
                    <a:pt x="61" y="531"/>
                    <a:pt x="61" y="531"/>
                    <a:pt x="61" y="531"/>
                  </a:cubicBezTo>
                  <a:cubicBezTo>
                    <a:pt x="17" y="611"/>
                    <a:pt x="17" y="611"/>
                    <a:pt x="17" y="611"/>
                  </a:cubicBezTo>
                  <a:cubicBezTo>
                    <a:pt x="0" y="674"/>
                    <a:pt x="0" y="674"/>
                    <a:pt x="0" y="674"/>
                  </a:cubicBezTo>
                  <a:cubicBezTo>
                    <a:pt x="28" y="736"/>
                    <a:pt x="28" y="736"/>
                    <a:pt x="28" y="736"/>
                  </a:cubicBezTo>
                  <a:cubicBezTo>
                    <a:pt x="107" y="745"/>
                    <a:pt x="107" y="745"/>
                    <a:pt x="107" y="745"/>
                  </a:cubicBezTo>
                  <a:cubicBezTo>
                    <a:pt x="232" y="662"/>
                    <a:pt x="232" y="662"/>
                    <a:pt x="232" y="662"/>
                  </a:cubicBezTo>
                  <a:cubicBezTo>
                    <a:pt x="243" y="703"/>
                    <a:pt x="243" y="703"/>
                    <a:pt x="243" y="703"/>
                  </a:cubicBezTo>
                  <a:cubicBezTo>
                    <a:pt x="205" y="775"/>
                    <a:pt x="205" y="775"/>
                    <a:pt x="205" y="775"/>
                  </a:cubicBezTo>
                  <a:cubicBezTo>
                    <a:pt x="300" y="791"/>
                    <a:pt x="300" y="791"/>
                    <a:pt x="300" y="791"/>
                  </a:cubicBezTo>
                  <a:cubicBezTo>
                    <a:pt x="309" y="938"/>
                    <a:pt x="309" y="938"/>
                    <a:pt x="309" y="938"/>
                  </a:cubicBezTo>
                  <a:cubicBezTo>
                    <a:pt x="440" y="960"/>
                    <a:pt x="440" y="960"/>
                    <a:pt x="440" y="960"/>
                  </a:cubicBezTo>
                  <a:cubicBezTo>
                    <a:pt x="522" y="865"/>
                    <a:pt x="522" y="865"/>
                    <a:pt x="522" y="865"/>
                  </a:cubicBezTo>
                  <a:cubicBezTo>
                    <a:pt x="623" y="885"/>
                    <a:pt x="623" y="885"/>
                    <a:pt x="623" y="885"/>
                  </a:cubicBezTo>
                  <a:cubicBezTo>
                    <a:pt x="658" y="934"/>
                    <a:pt x="658" y="934"/>
                    <a:pt x="658" y="934"/>
                  </a:cubicBezTo>
                  <a:cubicBezTo>
                    <a:pt x="755" y="929"/>
                    <a:pt x="755" y="929"/>
                    <a:pt x="755" y="929"/>
                  </a:cubicBezTo>
                  <a:cubicBezTo>
                    <a:pt x="757" y="900"/>
                    <a:pt x="757" y="900"/>
                    <a:pt x="757" y="900"/>
                  </a:cubicBezTo>
                  <a:cubicBezTo>
                    <a:pt x="810" y="926"/>
                    <a:pt x="810" y="926"/>
                    <a:pt x="810" y="926"/>
                  </a:cubicBezTo>
                  <a:cubicBezTo>
                    <a:pt x="870" y="1020"/>
                    <a:pt x="870" y="1020"/>
                    <a:pt x="870" y="1020"/>
                  </a:cubicBezTo>
                  <a:cubicBezTo>
                    <a:pt x="973" y="1021"/>
                    <a:pt x="973" y="1021"/>
                    <a:pt x="973" y="1021"/>
                  </a:cubicBezTo>
                  <a:cubicBezTo>
                    <a:pt x="1011" y="1087"/>
                    <a:pt x="1011" y="1087"/>
                    <a:pt x="1011" y="1087"/>
                  </a:cubicBezTo>
                  <a:cubicBezTo>
                    <a:pt x="1017" y="1169"/>
                    <a:pt x="1017" y="1169"/>
                    <a:pt x="1017" y="1169"/>
                  </a:cubicBezTo>
                  <a:cubicBezTo>
                    <a:pt x="1090" y="1197"/>
                    <a:pt x="1090" y="1197"/>
                    <a:pt x="1090" y="1197"/>
                  </a:cubicBezTo>
                  <a:cubicBezTo>
                    <a:pt x="1090" y="102"/>
                    <a:pt x="1090" y="102"/>
                    <a:pt x="1090" y="102"/>
                  </a:cubicBezTo>
                  <a:cubicBezTo>
                    <a:pt x="1024" y="81"/>
                    <a:pt x="1024" y="81"/>
                    <a:pt x="1024" y="81"/>
                  </a:cubicBezTo>
                  <a:moveTo>
                    <a:pt x="862" y="164"/>
                  </a:moveTo>
                  <a:cubicBezTo>
                    <a:pt x="828" y="166"/>
                    <a:pt x="828" y="166"/>
                    <a:pt x="828" y="166"/>
                  </a:cubicBezTo>
                  <a:cubicBezTo>
                    <a:pt x="830" y="143"/>
                    <a:pt x="830" y="143"/>
                    <a:pt x="830" y="143"/>
                  </a:cubicBezTo>
                  <a:cubicBezTo>
                    <a:pt x="845" y="124"/>
                    <a:pt x="845" y="124"/>
                    <a:pt x="845" y="124"/>
                  </a:cubicBezTo>
                  <a:cubicBezTo>
                    <a:pt x="866" y="140"/>
                    <a:pt x="866" y="140"/>
                    <a:pt x="866" y="140"/>
                  </a:cubicBezTo>
                  <a:cubicBezTo>
                    <a:pt x="862" y="164"/>
                    <a:pt x="862" y="164"/>
                    <a:pt x="862" y="164"/>
                  </a:cubicBezTo>
                  <a:moveTo>
                    <a:pt x="981" y="122"/>
                  </a:moveTo>
                  <a:cubicBezTo>
                    <a:pt x="958" y="124"/>
                    <a:pt x="958" y="124"/>
                    <a:pt x="958" y="124"/>
                  </a:cubicBezTo>
                  <a:cubicBezTo>
                    <a:pt x="953" y="146"/>
                    <a:pt x="953" y="146"/>
                    <a:pt x="953" y="146"/>
                  </a:cubicBezTo>
                  <a:cubicBezTo>
                    <a:pt x="936" y="157"/>
                    <a:pt x="936" y="157"/>
                    <a:pt x="936" y="157"/>
                  </a:cubicBezTo>
                  <a:cubicBezTo>
                    <a:pt x="907" y="160"/>
                    <a:pt x="907" y="160"/>
                    <a:pt x="907" y="160"/>
                  </a:cubicBezTo>
                  <a:cubicBezTo>
                    <a:pt x="906" y="153"/>
                    <a:pt x="905" y="148"/>
                    <a:pt x="905" y="148"/>
                  </a:cubicBezTo>
                  <a:cubicBezTo>
                    <a:pt x="894" y="148"/>
                    <a:pt x="894" y="148"/>
                    <a:pt x="894" y="148"/>
                  </a:cubicBezTo>
                  <a:cubicBezTo>
                    <a:pt x="894" y="124"/>
                    <a:pt x="894" y="124"/>
                    <a:pt x="894" y="124"/>
                  </a:cubicBezTo>
                  <a:cubicBezTo>
                    <a:pt x="941" y="124"/>
                    <a:pt x="941" y="124"/>
                    <a:pt x="941" y="124"/>
                  </a:cubicBezTo>
                  <a:cubicBezTo>
                    <a:pt x="951" y="99"/>
                    <a:pt x="951" y="99"/>
                    <a:pt x="951" y="99"/>
                  </a:cubicBezTo>
                  <a:cubicBezTo>
                    <a:pt x="969" y="99"/>
                    <a:pt x="969" y="99"/>
                    <a:pt x="969" y="99"/>
                  </a:cubicBezTo>
                  <a:cubicBezTo>
                    <a:pt x="990" y="103"/>
                    <a:pt x="990" y="103"/>
                    <a:pt x="990" y="103"/>
                  </a:cubicBezTo>
                  <a:cubicBezTo>
                    <a:pt x="981" y="122"/>
                    <a:pt x="981" y="122"/>
                    <a:pt x="981" y="122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2148794" y="2568963"/>
              <a:ext cx="4837063" cy="4837063"/>
            </a:xfrm>
            <a:prstGeom prst="ellipse">
              <a:avLst/>
            </a:prstGeom>
            <a:solidFill>
              <a:srgbClr val="0087D8">
                <a:alpha val="5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7560158">
            <a:off x="5825688" y="936675"/>
            <a:ext cx="822392" cy="727498"/>
            <a:chOff x="1457101" y="1194380"/>
            <a:chExt cx="822392" cy="727498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Shape 2975"/>
            <p:cNvSpPr/>
            <p:nvPr/>
          </p:nvSpPr>
          <p:spPr>
            <a:xfrm rot="4326425">
              <a:off x="1401136" y="1250345"/>
              <a:ext cx="509925" cy="3979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57" y="18461"/>
                  </a:moveTo>
                  <a:cubicBezTo>
                    <a:pt x="116210" y="18461"/>
                    <a:pt x="120000" y="14505"/>
                    <a:pt x="120000" y="9230"/>
                  </a:cubicBezTo>
                  <a:cubicBezTo>
                    <a:pt x="120000" y="3956"/>
                    <a:pt x="116210" y="0"/>
                    <a:pt x="111157" y="0"/>
                  </a:cubicBezTo>
                  <a:cubicBezTo>
                    <a:pt x="106105" y="0"/>
                    <a:pt x="102315" y="3956"/>
                    <a:pt x="102315" y="9230"/>
                  </a:cubicBezTo>
                  <a:cubicBezTo>
                    <a:pt x="102315" y="11868"/>
                    <a:pt x="102315" y="13186"/>
                    <a:pt x="103578" y="14505"/>
                  </a:cubicBezTo>
                  <a:cubicBezTo>
                    <a:pt x="58105" y="46153"/>
                    <a:pt x="58105" y="46153"/>
                    <a:pt x="58105" y="46153"/>
                  </a:cubicBezTo>
                  <a:cubicBezTo>
                    <a:pt x="16421" y="3956"/>
                    <a:pt x="16421" y="3956"/>
                    <a:pt x="16421" y="3956"/>
                  </a:cubicBezTo>
                  <a:cubicBezTo>
                    <a:pt x="13894" y="0"/>
                    <a:pt x="10105" y="0"/>
                    <a:pt x="6315" y="1318"/>
                  </a:cubicBezTo>
                  <a:cubicBezTo>
                    <a:pt x="2526" y="2637"/>
                    <a:pt x="0" y="6593"/>
                    <a:pt x="0" y="10549"/>
                  </a:cubicBezTo>
                  <a:cubicBezTo>
                    <a:pt x="0" y="39560"/>
                    <a:pt x="10105" y="67252"/>
                    <a:pt x="30315" y="88351"/>
                  </a:cubicBezTo>
                  <a:cubicBezTo>
                    <a:pt x="50526" y="109450"/>
                    <a:pt x="78315" y="120000"/>
                    <a:pt x="104842" y="120000"/>
                  </a:cubicBezTo>
                  <a:cubicBezTo>
                    <a:pt x="108631" y="120000"/>
                    <a:pt x="112421" y="117362"/>
                    <a:pt x="113684" y="114725"/>
                  </a:cubicBezTo>
                  <a:cubicBezTo>
                    <a:pt x="116210" y="110769"/>
                    <a:pt x="114947" y="106813"/>
                    <a:pt x="112421" y="102857"/>
                  </a:cubicBezTo>
                  <a:cubicBezTo>
                    <a:pt x="75789" y="64615"/>
                    <a:pt x="75789" y="64615"/>
                    <a:pt x="75789" y="64615"/>
                  </a:cubicBezTo>
                  <a:cubicBezTo>
                    <a:pt x="106105" y="17142"/>
                    <a:pt x="106105" y="17142"/>
                    <a:pt x="106105" y="17142"/>
                  </a:cubicBezTo>
                  <a:cubicBezTo>
                    <a:pt x="107368" y="18461"/>
                    <a:pt x="108631" y="18461"/>
                    <a:pt x="111157" y="184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Proxima Nova Rg" pitchFamily="50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Shape 3033"/>
            <p:cNvGrpSpPr/>
            <p:nvPr/>
          </p:nvGrpSpPr>
          <p:grpSpPr>
            <a:xfrm rot="4230386">
              <a:off x="1866257" y="1523592"/>
              <a:ext cx="296863" cy="296861"/>
              <a:chOff x="3233738" y="2541588"/>
              <a:chExt cx="296863" cy="296861"/>
            </a:xfrm>
            <a:grpFill/>
          </p:grpSpPr>
          <p:sp>
            <p:nvSpPr>
              <p:cNvPr id="15" name="Shape 3034"/>
              <p:cNvSpPr/>
              <p:nvPr/>
            </p:nvSpPr>
            <p:spPr>
              <a:xfrm>
                <a:off x="3233738" y="2759075"/>
                <a:ext cx="79375" cy="793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Rg" pitchFamily="50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Shape 3035"/>
              <p:cNvSpPr/>
              <p:nvPr/>
            </p:nvSpPr>
            <p:spPr>
              <a:xfrm>
                <a:off x="3236913" y="2644775"/>
                <a:ext cx="193675" cy="19208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0" y="32000"/>
                      <a:pt x="0" y="32000"/>
                      <a:pt x="0" y="32000"/>
                    </a:cubicBezTo>
                    <a:cubicBezTo>
                      <a:pt x="23684" y="32000"/>
                      <a:pt x="45789" y="41600"/>
                      <a:pt x="61578" y="59200"/>
                    </a:cubicBezTo>
                    <a:cubicBezTo>
                      <a:pt x="77368" y="75200"/>
                      <a:pt x="86842" y="97600"/>
                      <a:pt x="86842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8421" y="54400"/>
                      <a:pt x="66315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Rg" pitchFamily="50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Shape 3036"/>
              <p:cNvSpPr/>
              <p:nvPr/>
            </p:nvSpPr>
            <p:spPr>
              <a:xfrm>
                <a:off x="3236913" y="2541588"/>
                <a:ext cx="293688" cy="29527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0" y="20869"/>
                      <a:pt x="0" y="20869"/>
                      <a:pt x="0" y="20869"/>
                    </a:cubicBezTo>
                    <a:cubicBezTo>
                      <a:pt x="54260" y="21913"/>
                      <a:pt x="98086" y="65739"/>
                      <a:pt x="99130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54260"/>
                      <a:pt x="6678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Rg" pitchFamily="50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Shape 3036"/>
            <p:cNvSpPr/>
            <p:nvPr/>
          </p:nvSpPr>
          <p:spPr>
            <a:xfrm rot="4432868">
              <a:off x="1879883" y="1522268"/>
              <a:ext cx="419733" cy="3794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20869"/>
                    <a:pt x="0" y="20869"/>
                    <a:pt x="0" y="20869"/>
                  </a:cubicBezTo>
                  <a:cubicBezTo>
                    <a:pt x="54260" y="21913"/>
                    <a:pt x="98086" y="65739"/>
                    <a:pt x="9913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4260"/>
                    <a:pt x="6678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Proxima Nova Rg" pitchFamily="50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Shape 3722"/>
          <p:cNvGrpSpPr/>
          <p:nvPr/>
        </p:nvGrpSpPr>
        <p:grpSpPr>
          <a:xfrm>
            <a:off x="2794839" y="2255171"/>
            <a:ext cx="636588" cy="336550"/>
            <a:chOff x="5526087" y="1117600"/>
            <a:chExt cx="636588" cy="336550"/>
          </a:xfrm>
          <a:solidFill>
            <a:srgbClr val="00206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Shape 3723"/>
            <p:cNvSpPr/>
            <p:nvPr/>
          </p:nvSpPr>
          <p:spPr>
            <a:xfrm>
              <a:off x="5526087" y="1117600"/>
              <a:ext cx="636588" cy="2936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627" y="67155"/>
                  </a:moveTo>
                  <a:cubicBezTo>
                    <a:pt x="47288" y="47339"/>
                    <a:pt x="57457" y="39633"/>
                    <a:pt x="67627" y="36330"/>
                  </a:cubicBezTo>
                  <a:cubicBezTo>
                    <a:pt x="67627" y="46238"/>
                    <a:pt x="67118" y="55045"/>
                    <a:pt x="67118" y="63853"/>
                  </a:cubicBezTo>
                  <a:cubicBezTo>
                    <a:pt x="57457" y="64954"/>
                    <a:pt x="47288" y="66055"/>
                    <a:pt x="37627" y="67155"/>
                  </a:cubicBezTo>
                  <a:close/>
                  <a:moveTo>
                    <a:pt x="83389" y="108990"/>
                  </a:moveTo>
                  <a:cubicBezTo>
                    <a:pt x="83389" y="113394"/>
                    <a:pt x="83389" y="116697"/>
                    <a:pt x="83898" y="118899"/>
                  </a:cubicBezTo>
                  <a:cubicBezTo>
                    <a:pt x="68644" y="118899"/>
                    <a:pt x="52881" y="120000"/>
                    <a:pt x="37118" y="120000"/>
                  </a:cubicBezTo>
                  <a:cubicBezTo>
                    <a:pt x="42203" y="75963"/>
                    <a:pt x="10677" y="69357"/>
                    <a:pt x="12203" y="117798"/>
                  </a:cubicBezTo>
                  <a:cubicBezTo>
                    <a:pt x="9152" y="117798"/>
                    <a:pt x="6610" y="117798"/>
                    <a:pt x="4067" y="117798"/>
                  </a:cubicBezTo>
                  <a:cubicBezTo>
                    <a:pt x="3050" y="116697"/>
                    <a:pt x="2033" y="115596"/>
                    <a:pt x="1525" y="111192"/>
                  </a:cubicBezTo>
                  <a:cubicBezTo>
                    <a:pt x="0" y="104587"/>
                    <a:pt x="508" y="96880"/>
                    <a:pt x="3050" y="88073"/>
                  </a:cubicBezTo>
                  <a:cubicBezTo>
                    <a:pt x="3559" y="84770"/>
                    <a:pt x="4576" y="81467"/>
                    <a:pt x="6101" y="79266"/>
                  </a:cubicBezTo>
                  <a:cubicBezTo>
                    <a:pt x="13728" y="71559"/>
                    <a:pt x="21864" y="67155"/>
                    <a:pt x="31525" y="67155"/>
                  </a:cubicBezTo>
                  <a:cubicBezTo>
                    <a:pt x="32542" y="66055"/>
                    <a:pt x="34067" y="64954"/>
                    <a:pt x="35593" y="63853"/>
                  </a:cubicBezTo>
                  <a:cubicBezTo>
                    <a:pt x="71186" y="0"/>
                    <a:pt x="90000" y="50642"/>
                    <a:pt x="112372" y="71559"/>
                  </a:cubicBezTo>
                  <a:cubicBezTo>
                    <a:pt x="118983" y="78165"/>
                    <a:pt x="120000" y="95779"/>
                    <a:pt x="118983" y="106788"/>
                  </a:cubicBezTo>
                  <a:cubicBezTo>
                    <a:pt x="117966" y="114495"/>
                    <a:pt x="116949" y="114495"/>
                    <a:pt x="113389" y="115596"/>
                  </a:cubicBezTo>
                  <a:cubicBezTo>
                    <a:pt x="111864" y="116697"/>
                    <a:pt x="110847" y="116697"/>
                    <a:pt x="109322" y="117798"/>
                  </a:cubicBezTo>
                  <a:cubicBezTo>
                    <a:pt x="112372" y="80366"/>
                    <a:pt x="87457" y="68256"/>
                    <a:pt x="83389" y="1089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0" name="Shape 3724"/>
            <p:cNvSpPr/>
            <p:nvPr/>
          </p:nvSpPr>
          <p:spPr>
            <a:xfrm>
              <a:off x="5976937" y="1327150"/>
              <a:ext cx="127000" cy="1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0212"/>
                  </a:moveTo>
                  <a:cubicBezTo>
                    <a:pt x="86808" y="10212"/>
                    <a:pt x="109787" y="33191"/>
                    <a:pt x="109787" y="58723"/>
                  </a:cubicBezTo>
                  <a:cubicBezTo>
                    <a:pt x="109787" y="86808"/>
                    <a:pt x="86808" y="109787"/>
                    <a:pt x="58723" y="109787"/>
                  </a:cubicBezTo>
                  <a:cubicBezTo>
                    <a:pt x="33191" y="109787"/>
                    <a:pt x="10212" y="86808"/>
                    <a:pt x="10212" y="58723"/>
                  </a:cubicBezTo>
                  <a:cubicBezTo>
                    <a:pt x="10212" y="33191"/>
                    <a:pt x="33191" y="10212"/>
                    <a:pt x="58723" y="10212"/>
                  </a:cubicBezTo>
                  <a:moveTo>
                    <a:pt x="120000" y="58723"/>
                  </a:moveTo>
                  <a:cubicBezTo>
                    <a:pt x="120000" y="91914"/>
                    <a:pt x="91914" y="120000"/>
                    <a:pt x="58723" y="120000"/>
                  </a:cubicBez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1" name="Shape 3725"/>
            <p:cNvSpPr/>
            <p:nvPr/>
          </p:nvSpPr>
          <p:spPr>
            <a:xfrm>
              <a:off x="5595937" y="1327150"/>
              <a:ext cx="125412" cy="1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0212"/>
                  </a:moveTo>
                  <a:cubicBezTo>
                    <a:pt x="88695" y="10212"/>
                    <a:pt x="109565" y="33191"/>
                    <a:pt x="109565" y="61276"/>
                  </a:cubicBezTo>
                  <a:cubicBezTo>
                    <a:pt x="109565" y="86808"/>
                    <a:pt x="88695" y="109787"/>
                    <a:pt x="60000" y="109787"/>
                  </a:cubicBezTo>
                  <a:cubicBezTo>
                    <a:pt x="31304" y="109787"/>
                    <a:pt x="10434" y="86808"/>
                    <a:pt x="10434" y="61276"/>
                  </a:cubicBezTo>
                  <a:cubicBezTo>
                    <a:pt x="10434" y="33191"/>
                    <a:pt x="31304" y="10212"/>
                    <a:pt x="60000" y="10212"/>
                  </a:cubicBezTo>
                  <a:moveTo>
                    <a:pt x="120000" y="61276"/>
                  </a:moveTo>
                  <a:cubicBezTo>
                    <a:pt x="120000" y="94468"/>
                    <a:pt x="93913" y="120000"/>
                    <a:pt x="60000" y="120000"/>
                  </a:cubicBezTo>
                  <a:cubicBezTo>
                    <a:pt x="26086" y="120000"/>
                    <a:pt x="0" y="94468"/>
                    <a:pt x="0" y="61276"/>
                  </a:cubicBezTo>
                  <a:cubicBezTo>
                    <a:pt x="0" y="28085"/>
                    <a:pt x="26086" y="0"/>
                    <a:pt x="60000" y="0"/>
                  </a:cubicBezTo>
                  <a:cubicBezTo>
                    <a:pt x="93913" y="0"/>
                    <a:pt x="120000" y="28085"/>
                    <a:pt x="120000" y="612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2" name="Shape 3726"/>
            <p:cNvSpPr/>
            <p:nvPr/>
          </p:nvSpPr>
          <p:spPr>
            <a:xfrm>
              <a:off x="6018212" y="1368425"/>
              <a:ext cx="44450" cy="460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470" y="7058"/>
                  </a:moveTo>
                  <a:cubicBezTo>
                    <a:pt x="84705" y="7058"/>
                    <a:pt x="105882" y="35294"/>
                    <a:pt x="105882" y="56470"/>
                  </a:cubicBezTo>
                  <a:cubicBezTo>
                    <a:pt x="105882" y="84705"/>
                    <a:pt x="84705" y="105882"/>
                    <a:pt x="56470" y="105882"/>
                  </a:cubicBezTo>
                  <a:cubicBezTo>
                    <a:pt x="28235" y="105882"/>
                    <a:pt x="7058" y="84705"/>
                    <a:pt x="7058" y="56470"/>
                  </a:cubicBezTo>
                  <a:cubicBezTo>
                    <a:pt x="7058" y="35294"/>
                    <a:pt x="28235" y="7058"/>
                    <a:pt x="56470" y="7058"/>
                  </a:cubicBezTo>
                  <a:moveTo>
                    <a:pt x="120000" y="56470"/>
                  </a:moveTo>
                  <a:cubicBezTo>
                    <a:pt x="120000" y="91764"/>
                    <a:pt x="91764" y="120000"/>
                    <a:pt x="56470" y="120000"/>
                  </a:cubicBezTo>
                  <a:cubicBezTo>
                    <a:pt x="28235" y="120000"/>
                    <a:pt x="0" y="91764"/>
                    <a:pt x="0" y="56470"/>
                  </a:cubicBezTo>
                  <a:cubicBezTo>
                    <a:pt x="0" y="28235"/>
                    <a:pt x="28235" y="0"/>
                    <a:pt x="56470" y="0"/>
                  </a:cubicBezTo>
                  <a:cubicBezTo>
                    <a:pt x="91764" y="0"/>
                    <a:pt x="120000" y="28235"/>
                    <a:pt x="120000" y="564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3" name="Shape 3727"/>
            <p:cNvSpPr/>
            <p:nvPr/>
          </p:nvSpPr>
          <p:spPr>
            <a:xfrm>
              <a:off x="5637212" y="1368425"/>
              <a:ext cx="42862" cy="460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4117"/>
                  </a:moveTo>
                  <a:cubicBezTo>
                    <a:pt x="90000" y="14117"/>
                    <a:pt x="112500" y="35294"/>
                    <a:pt x="112500" y="63529"/>
                  </a:cubicBezTo>
                  <a:cubicBezTo>
                    <a:pt x="112500" y="84705"/>
                    <a:pt x="90000" y="112941"/>
                    <a:pt x="60000" y="112941"/>
                  </a:cubicBezTo>
                  <a:cubicBezTo>
                    <a:pt x="30000" y="112941"/>
                    <a:pt x="7500" y="84705"/>
                    <a:pt x="7500" y="63529"/>
                  </a:cubicBezTo>
                  <a:cubicBezTo>
                    <a:pt x="7500" y="35294"/>
                    <a:pt x="30000" y="14117"/>
                    <a:pt x="60000" y="14117"/>
                  </a:cubicBezTo>
                  <a:moveTo>
                    <a:pt x="120000" y="63529"/>
                  </a:moveTo>
                  <a:cubicBezTo>
                    <a:pt x="120000" y="91764"/>
                    <a:pt x="97500" y="120000"/>
                    <a:pt x="60000" y="120000"/>
                  </a:cubicBezTo>
                  <a:cubicBezTo>
                    <a:pt x="22500" y="120000"/>
                    <a:pt x="0" y="91764"/>
                    <a:pt x="0" y="63529"/>
                  </a:cubicBezTo>
                  <a:cubicBezTo>
                    <a:pt x="0" y="28235"/>
                    <a:pt x="22500" y="0"/>
                    <a:pt x="60000" y="0"/>
                  </a:cubicBezTo>
                  <a:cubicBezTo>
                    <a:pt x="97500" y="0"/>
                    <a:pt x="120000" y="28235"/>
                    <a:pt x="120000" y="635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1211938" y="1218786"/>
            <a:ext cx="1961553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37352" y="1132117"/>
            <a:ext cx="219475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02501" y="2525832"/>
            <a:ext cx="2616584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887651" y="3874799"/>
            <a:ext cx="1725999" cy="222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195445" y="2356520"/>
            <a:ext cx="258852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14358" y="1246547"/>
            <a:ext cx="200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&amp; Life Sciences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0428" y="2538692"/>
            <a:ext cx="200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Automotive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7291" y="3895225"/>
            <a:ext cx="200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Utilities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19164" y="1155458"/>
            <a:ext cx="200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 and Telco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80927" y="2379562"/>
            <a:ext cx="200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Retail</a:t>
            </a:r>
          </a:p>
        </p:txBody>
      </p:sp>
      <p:pic>
        <p:nvPicPr>
          <p:cNvPr id="34" name="Picture 2" descr="Image result for airbu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883" y="632888"/>
            <a:ext cx="1606327" cy="58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774481" y="1412517"/>
            <a:ext cx="201897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Earth Observation</a:t>
            </a:r>
          </a:p>
          <a:p>
            <a:pPr algn="r"/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Geospatial Data Analytics</a:t>
            </a:r>
          </a:p>
          <a:p>
            <a:pPr algn="r"/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Anomaly Detection</a:t>
            </a:r>
          </a:p>
          <a:p>
            <a:pPr marL="285750" indent="-285750" algn="r">
              <a:buFontTx/>
              <a:buChar char="-"/>
            </a:pPr>
            <a:endParaRPr lang="en-GB" sz="1100" i="1" dirty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5823" y="1503169"/>
            <a:ext cx="201897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Genomics Data Processing</a:t>
            </a:r>
          </a:p>
          <a:p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Connected Health</a:t>
            </a:r>
          </a:p>
          <a:p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 Record Analytics</a:t>
            </a:r>
          </a:p>
          <a:p>
            <a:endParaRPr lang="en-GB" sz="1100" i="1" dirty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1463" y="2779292"/>
            <a:ext cx="20189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Telemetry Analytics</a:t>
            </a:r>
          </a:p>
          <a:p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Anomaly Detection</a:t>
            </a:r>
          </a:p>
          <a:p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 Analytics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6705" y="4101100"/>
            <a:ext cx="20189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Sensor Analytics</a:t>
            </a:r>
          </a:p>
          <a:p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Smart Meters Data</a:t>
            </a:r>
          </a:p>
          <a:p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Predictive Analytics</a:t>
            </a:r>
            <a:endParaRPr lang="en-GB" sz="1100" i="1" dirty="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89" t="15713" r="18705" b="15567"/>
          <a:stretch/>
        </p:blipFill>
        <p:spPr>
          <a:xfrm>
            <a:off x="834642" y="3460577"/>
            <a:ext cx="933319" cy="377846"/>
          </a:xfrm>
          <a:prstGeom prst="rect">
            <a:avLst/>
          </a:prstGeom>
        </p:spPr>
      </p:pic>
      <p:pic>
        <p:nvPicPr>
          <p:cNvPr id="41" name="Picture 6" descr="Image result for porsche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7" y="1820285"/>
            <a:ext cx="513875" cy="6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/>
          <p:nvPr/>
        </p:nvCxnSpPr>
        <p:spPr>
          <a:xfrm flipH="1" flipV="1">
            <a:off x="6172962" y="3773157"/>
            <a:ext cx="26614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28363" y="3781744"/>
            <a:ext cx="2001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Manufacturing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74201" y="2634943"/>
            <a:ext cx="20189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Retail Analytics</a:t>
            </a:r>
          </a:p>
          <a:p>
            <a:pPr algn="r"/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Marketing Optimization</a:t>
            </a:r>
          </a:p>
          <a:p>
            <a:pPr algn="r"/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Customer Journey</a:t>
            </a:r>
          </a:p>
        </p:txBody>
      </p:sp>
      <p:pic>
        <p:nvPicPr>
          <p:cNvPr id="45" name="Picture 8" descr="Image result for fortune 500 symbol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316" y="3271261"/>
            <a:ext cx="705894" cy="4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Shape 928"/>
          <p:cNvGrpSpPr/>
          <p:nvPr/>
        </p:nvGrpSpPr>
        <p:grpSpPr>
          <a:xfrm rot="7143350">
            <a:off x="5830814" y="3675999"/>
            <a:ext cx="531069" cy="615144"/>
            <a:chOff x="2684463" y="3948114"/>
            <a:chExt cx="641349" cy="725487"/>
          </a:xfrm>
          <a:solidFill>
            <a:srgbClr val="002060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47" name="Shape 929"/>
            <p:cNvSpPr/>
            <p:nvPr/>
          </p:nvSpPr>
          <p:spPr>
            <a:xfrm>
              <a:off x="2684463" y="4194176"/>
              <a:ext cx="520700" cy="4794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048" y="111655"/>
                  </a:moveTo>
                  <a:lnTo>
                    <a:pt x="113048" y="49668"/>
                  </a:lnTo>
                  <a:lnTo>
                    <a:pt x="62926" y="49668"/>
                  </a:lnTo>
                  <a:lnTo>
                    <a:pt x="62926" y="8741"/>
                  </a:lnTo>
                  <a:lnTo>
                    <a:pt x="42804" y="8741"/>
                  </a:lnTo>
                  <a:lnTo>
                    <a:pt x="42804" y="49668"/>
                  </a:lnTo>
                  <a:lnTo>
                    <a:pt x="31829" y="49668"/>
                  </a:lnTo>
                  <a:lnTo>
                    <a:pt x="31829" y="0"/>
                  </a:lnTo>
                  <a:lnTo>
                    <a:pt x="11707" y="0"/>
                  </a:lnTo>
                  <a:lnTo>
                    <a:pt x="11707" y="49668"/>
                  </a:lnTo>
                  <a:lnTo>
                    <a:pt x="7682" y="49668"/>
                  </a:lnTo>
                  <a:lnTo>
                    <a:pt x="7682" y="111655"/>
                  </a:lnTo>
                  <a:lnTo>
                    <a:pt x="0" y="111655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20000" y="111655"/>
                  </a:lnTo>
                  <a:lnTo>
                    <a:pt x="113048" y="1116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48" name="Shape 930"/>
            <p:cNvSpPr/>
            <p:nvPr/>
          </p:nvSpPr>
          <p:spPr>
            <a:xfrm>
              <a:off x="2752725" y="4435476"/>
              <a:ext cx="58738" cy="60324"/>
            </a:xfrm>
            <a:prstGeom prst="rect">
              <a:avLst/>
            </a:pr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49" name="Shape 931"/>
            <p:cNvSpPr/>
            <p:nvPr/>
          </p:nvSpPr>
          <p:spPr>
            <a:xfrm>
              <a:off x="2865438" y="4435476"/>
              <a:ext cx="60324" cy="60324"/>
            </a:xfrm>
            <a:prstGeom prst="rect">
              <a:avLst/>
            </a:pr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0" name="Shape 932"/>
            <p:cNvSpPr/>
            <p:nvPr/>
          </p:nvSpPr>
          <p:spPr>
            <a:xfrm>
              <a:off x="2978150" y="4435476"/>
              <a:ext cx="60324" cy="60324"/>
            </a:xfrm>
            <a:prstGeom prst="rect">
              <a:avLst/>
            </a:pr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1" name="Shape 933"/>
            <p:cNvSpPr/>
            <p:nvPr/>
          </p:nvSpPr>
          <p:spPr>
            <a:xfrm>
              <a:off x="3090863" y="4435476"/>
              <a:ext cx="58738" cy="60324"/>
            </a:xfrm>
            <a:prstGeom prst="rect">
              <a:avLst/>
            </a:pr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2" name="Shape 934"/>
            <p:cNvSpPr/>
            <p:nvPr/>
          </p:nvSpPr>
          <p:spPr>
            <a:xfrm>
              <a:off x="2752725" y="4545014"/>
              <a:ext cx="58738" cy="60324"/>
            </a:xfrm>
            <a:prstGeom prst="rect">
              <a:avLst/>
            </a:pr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3" name="Shape 935"/>
            <p:cNvSpPr/>
            <p:nvPr/>
          </p:nvSpPr>
          <p:spPr>
            <a:xfrm>
              <a:off x="2865438" y="4545014"/>
              <a:ext cx="60324" cy="60324"/>
            </a:xfrm>
            <a:prstGeom prst="rect">
              <a:avLst/>
            </a:pr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4" name="Shape 936"/>
            <p:cNvSpPr/>
            <p:nvPr/>
          </p:nvSpPr>
          <p:spPr>
            <a:xfrm>
              <a:off x="2978150" y="4545014"/>
              <a:ext cx="60324" cy="60324"/>
            </a:xfrm>
            <a:prstGeom prst="rect">
              <a:avLst/>
            </a:pr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5" name="Shape 937"/>
            <p:cNvSpPr/>
            <p:nvPr/>
          </p:nvSpPr>
          <p:spPr>
            <a:xfrm>
              <a:off x="3090863" y="4545014"/>
              <a:ext cx="58738" cy="60324"/>
            </a:xfrm>
            <a:prstGeom prst="rect">
              <a:avLst/>
            </a:pr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6" name="Shape 938"/>
            <p:cNvSpPr/>
            <p:nvPr/>
          </p:nvSpPr>
          <p:spPr>
            <a:xfrm>
              <a:off x="2838450" y="3976689"/>
              <a:ext cx="487363" cy="2238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1" y="113731"/>
                  </a:moveTo>
                  <a:cubicBezTo>
                    <a:pt x="410" y="111940"/>
                    <a:pt x="0" y="108358"/>
                    <a:pt x="0" y="105671"/>
                  </a:cubicBezTo>
                  <a:cubicBezTo>
                    <a:pt x="0" y="103880"/>
                    <a:pt x="410" y="102089"/>
                    <a:pt x="821" y="101194"/>
                  </a:cubicBezTo>
                  <a:cubicBezTo>
                    <a:pt x="1232" y="99402"/>
                    <a:pt x="1643" y="98507"/>
                    <a:pt x="2465" y="97611"/>
                  </a:cubicBezTo>
                  <a:cubicBezTo>
                    <a:pt x="3698" y="96716"/>
                    <a:pt x="5342" y="96716"/>
                    <a:pt x="6575" y="96716"/>
                  </a:cubicBezTo>
                  <a:cubicBezTo>
                    <a:pt x="8219" y="97611"/>
                    <a:pt x="9452" y="98507"/>
                    <a:pt x="10684" y="100298"/>
                  </a:cubicBezTo>
                  <a:cubicBezTo>
                    <a:pt x="9452" y="101194"/>
                    <a:pt x="9452" y="101194"/>
                    <a:pt x="9452" y="101194"/>
                  </a:cubicBezTo>
                  <a:cubicBezTo>
                    <a:pt x="9452" y="93134"/>
                    <a:pt x="9863" y="85074"/>
                    <a:pt x="11095" y="77014"/>
                  </a:cubicBezTo>
                  <a:cubicBezTo>
                    <a:pt x="11917" y="73432"/>
                    <a:pt x="12739" y="68955"/>
                    <a:pt x="14383" y="66268"/>
                  </a:cubicBezTo>
                  <a:cubicBezTo>
                    <a:pt x="15205" y="65373"/>
                    <a:pt x="15616" y="65373"/>
                    <a:pt x="16027" y="64477"/>
                  </a:cubicBezTo>
                  <a:cubicBezTo>
                    <a:pt x="16849" y="64477"/>
                    <a:pt x="17260" y="64477"/>
                    <a:pt x="17671" y="64477"/>
                  </a:cubicBezTo>
                  <a:cubicBezTo>
                    <a:pt x="18493" y="64477"/>
                    <a:pt x="18904" y="64477"/>
                    <a:pt x="19315" y="64477"/>
                  </a:cubicBezTo>
                  <a:cubicBezTo>
                    <a:pt x="20136" y="65373"/>
                    <a:pt x="20547" y="65373"/>
                    <a:pt x="20958" y="66268"/>
                  </a:cubicBezTo>
                  <a:cubicBezTo>
                    <a:pt x="19315" y="67164"/>
                    <a:pt x="19315" y="67164"/>
                    <a:pt x="19315" y="67164"/>
                  </a:cubicBezTo>
                  <a:cubicBezTo>
                    <a:pt x="19315" y="65373"/>
                    <a:pt x="19726" y="63582"/>
                    <a:pt x="20136" y="61791"/>
                  </a:cubicBezTo>
                  <a:cubicBezTo>
                    <a:pt x="20136" y="60000"/>
                    <a:pt x="20547" y="58208"/>
                    <a:pt x="21369" y="55522"/>
                  </a:cubicBezTo>
                  <a:cubicBezTo>
                    <a:pt x="21780" y="54626"/>
                    <a:pt x="21780" y="53731"/>
                    <a:pt x="22602" y="52835"/>
                  </a:cubicBezTo>
                  <a:cubicBezTo>
                    <a:pt x="23013" y="51940"/>
                    <a:pt x="23835" y="51044"/>
                    <a:pt x="24657" y="51044"/>
                  </a:cubicBezTo>
                  <a:cubicBezTo>
                    <a:pt x="25479" y="51940"/>
                    <a:pt x="25890" y="51940"/>
                    <a:pt x="26712" y="52835"/>
                  </a:cubicBezTo>
                  <a:cubicBezTo>
                    <a:pt x="27123" y="53731"/>
                    <a:pt x="27534" y="54626"/>
                    <a:pt x="27945" y="54626"/>
                  </a:cubicBezTo>
                  <a:cubicBezTo>
                    <a:pt x="25479" y="56417"/>
                    <a:pt x="25479" y="56417"/>
                    <a:pt x="25479" y="56417"/>
                  </a:cubicBezTo>
                  <a:cubicBezTo>
                    <a:pt x="26301" y="50149"/>
                    <a:pt x="26712" y="43880"/>
                    <a:pt x="27534" y="37611"/>
                  </a:cubicBezTo>
                  <a:cubicBezTo>
                    <a:pt x="27945" y="34029"/>
                    <a:pt x="28767" y="31343"/>
                    <a:pt x="29178" y="27761"/>
                  </a:cubicBezTo>
                  <a:cubicBezTo>
                    <a:pt x="29589" y="26865"/>
                    <a:pt x="29999" y="25074"/>
                    <a:pt x="30410" y="24179"/>
                  </a:cubicBezTo>
                  <a:cubicBezTo>
                    <a:pt x="31232" y="21492"/>
                    <a:pt x="31232" y="21492"/>
                    <a:pt x="31232" y="21492"/>
                  </a:cubicBezTo>
                  <a:cubicBezTo>
                    <a:pt x="31232" y="20597"/>
                    <a:pt x="31643" y="20597"/>
                    <a:pt x="32054" y="19701"/>
                  </a:cubicBezTo>
                  <a:cubicBezTo>
                    <a:pt x="32876" y="17014"/>
                    <a:pt x="34109" y="14328"/>
                    <a:pt x="35753" y="12537"/>
                  </a:cubicBezTo>
                  <a:cubicBezTo>
                    <a:pt x="36986" y="10746"/>
                    <a:pt x="38630" y="9850"/>
                    <a:pt x="40684" y="9850"/>
                  </a:cubicBezTo>
                  <a:cubicBezTo>
                    <a:pt x="42328" y="9850"/>
                    <a:pt x="43972" y="10746"/>
                    <a:pt x="45616" y="13432"/>
                  </a:cubicBezTo>
                  <a:cubicBezTo>
                    <a:pt x="46849" y="15223"/>
                    <a:pt x="47671" y="18805"/>
                    <a:pt x="48493" y="21492"/>
                  </a:cubicBezTo>
                  <a:cubicBezTo>
                    <a:pt x="46438" y="22388"/>
                    <a:pt x="46438" y="22388"/>
                    <a:pt x="46438" y="22388"/>
                  </a:cubicBezTo>
                  <a:cubicBezTo>
                    <a:pt x="46849" y="18805"/>
                    <a:pt x="47260" y="16119"/>
                    <a:pt x="48082" y="13432"/>
                  </a:cubicBezTo>
                  <a:cubicBezTo>
                    <a:pt x="48904" y="10746"/>
                    <a:pt x="49726" y="8955"/>
                    <a:pt x="50958" y="7164"/>
                  </a:cubicBezTo>
                  <a:cubicBezTo>
                    <a:pt x="51369" y="5373"/>
                    <a:pt x="51780" y="4477"/>
                    <a:pt x="52602" y="4477"/>
                  </a:cubicBezTo>
                  <a:cubicBezTo>
                    <a:pt x="53424" y="3582"/>
                    <a:pt x="53835" y="2686"/>
                    <a:pt x="54657" y="2686"/>
                  </a:cubicBezTo>
                  <a:cubicBezTo>
                    <a:pt x="55890" y="1791"/>
                    <a:pt x="57123" y="895"/>
                    <a:pt x="58767" y="895"/>
                  </a:cubicBezTo>
                  <a:cubicBezTo>
                    <a:pt x="61232" y="0"/>
                    <a:pt x="64109" y="895"/>
                    <a:pt x="66575" y="2686"/>
                  </a:cubicBezTo>
                  <a:cubicBezTo>
                    <a:pt x="67808" y="3582"/>
                    <a:pt x="69041" y="5373"/>
                    <a:pt x="69863" y="8059"/>
                  </a:cubicBezTo>
                  <a:cubicBezTo>
                    <a:pt x="70684" y="10746"/>
                    <a:pt x="71095" y="14328"/>
                    <a:pt x="71095" y="17014"/>
                  </a:cubicBezTo>
                  <a:cubicBezTo>
                    <a:pt x="70273" y="16119"/>
                    <a:pt x="70273" y="16119"/>
                    <a:pt x="70273" y="16119"/>
                  </a:cubicBezTo>
                  <a:cubicBezTo>
                    <a:pt x="71917" y="13432"/>
                    <a:pt x="73972" y="11641"/>
                    <a:pt x="76027" y="10746"/>
                  </a:cubicBezTo>
                  <a:cubicBezTo>
                    <a:pt x="78493" y="9850"/>
                    <a:pt x="80547" y="9850"/>
                    <a:pt x="82602" y="11641"/>
                  </a:cubicBezTo>
                  <a:cubicBezTo>
                    <a:pt x="85068" y="13432"/>
                    <a:pt x="86712" y="16119"/>
                    <a:pt x="88356" y="19701"/>
                  </a:cubicBezTo>
                  <a:cubicBezTo>
                    <a:pt x="88767" y="21492"/>
                    <a:pt x="89178" y="24179"/>
                    <a:pt x="89589" y="26865"/>
                  </a:cubicBezTo>
                  <a:cubicBezTo>
                    <a:pt x="90000" y="28656"/>
                    <a:pt x="90000" y="31343"/>
                    <a:pt x="90000" y="34029"/>
                  </a:cubicBezTo>
                  <a:cubicBezTo>
                    <a:pt x="89178" y="32238"/>
                    <a:pt x="89178" y="32238"/>
                    <a:pt x="89178" y="32238"/>
                  </a:cubicBezTo>
                  <a:cubicBezTo>
                    <a:pt x="91643" y="29552"/>
                    <a:pt x="94520" y="28656"/>
                    <a:pt x="97397" y="27761"/>
                  </a:cubicBezTo>
                  <a:cubicBezTo>
                    <a:pt x="100273" y="27761"/>
                    <a:pt x="103150" y="28656"/>
                    <a:pt x="106027" y="30447"/>
                  </a:cubicBezTo>
                  <a:cubicBezTo>
                    <a:pt x="106849" y="31343"/>
                    <a:pt x="107260" y="31343"/>
                    <a:pt x="108082" y="32238"/>
                  </a:cubicBezTo>
                  <a:cubicBezTo>
                    <a:pt x="108904" y="33134"/>
                    <a:pt x="109315" y="34029"/>
                    <a:pt x="110136" y="34925"/>
                  </a:cubicBezTo>
                  <a:cubicBezTo>
                    <a:pt x="110547" y="35820"/>
                    <a:pt x="110958" y="37611"/>
                    <a:pt x="111780" y="38507"/>
                  </a:cubicBezTo>
                  <a:cubicBezTo>
                    <a:pt x="112191" y="40298"/>
                    <a:pt x="112602" y="42089"/>
                    <a:pt x="112602" y="42985"/>
                  </a:cubicBezTo>
                  <a:cubicBezTo>
                    <a:pt x="113424" y="46567"/>
                    <a:pt x="113424" y="50149"/>
                    <a:pt x="113424" y="53731"/>
                  </a:cubicBezTo>
                  <a:cubicBezTo>
                    <a:pt x="113013" y="55522"/>
                    <a:pt x="113013" y="56417"/>
                    <a:pt x="113013" y="58208"/>
                  </a:cubicBezTo>
                  <a:cubicBezTo>
                    <a:pt x="112602" y="60000"/>
                    <a:pt x="112191" y="61791"/>
                    <a:pt x="112191" y="62686"/>
                  </a:cubicBezTo>
                  <a:cubicBezTo>
                    <a:pt x="111780" y="60000"/>
                    <a:pt x="111780" y="60000"/>
                    <a:pt x="111780" y="60000"/>
                  </a:cubicBezTo>
                  <a:cubicBezTo>
                    <a:pt x="113424" y="62686"/>
                    <a:pt x="114657" y="65373"/>
                    <a:pt x="115890" y="68955"/>
                  </a:cubicBezTo>
                  <a:cubicBezTo>
                    <a:pt x="117123" y="72537"/>
                    <a:pt x="118356" y="76119"/>
                    <a:pt x="119178" y="80597"/>
                  </a:cubicBezTo>
                  <a:cubicBezTo>
                    <a:pt x="119999" y="85074"/>
                    <a:pt x="119999" y="90447"/>
                    <a:pt x="119178" y="94925"/>
                  </a:cubicBezTo>
                  <a:cubicBezTo>
                    <a:pt x="119178" y="97611"/>
                    <a:pt x="118356" y="99402"/>
                    <a:pt x="117945" y="101194"/>
                  </a:cubicBezTo>
                  <a:cubicBezTo>
                    <a:pt x="117534" y="102089"/>
                    <a:pt x="117123" y="102985"/>
                    <a:pt x="116712" y="103880"/>
                  </a:cubicBezTo>
                  <a:cubicBezTo>
                    <a:pt x="116712" y="104776"/>
                    <a:pt x="116301" y="104776"/>
                    <a:pt x="116301" y="105671"/>
                  </a:cubicBezTo>
                  <a:cubicBezTo>
                    <a:pt x="115890" y="106567"/>
                    <a:pt x="115890" y="106567"/>
                    <a:pt x="115890" y="106567"/>
                  </a:cubicBezTo>
                  <a:cubicBezTo>
                    <a:pt x="115068" y="108358"/>
                    <a:pt x="114246" y="109253"/>
                    <a:pt x="113013" y="111044"/>
                  </a:cubicBezTo>
                  <a:cubicBezTo>
                    <a:pt x="112191" y="111940"/>
                    <a:pt x="111369" y="112835"/>
                    <a:pt x="110136" y="113731"/>
                  </a:cubicBezTo>
                  <a:cubicBezTo>
                    <a:pt x="108082" y="114626"/>
                    <a:pt x="106027" y="115522"/>
                    <a:pt x="103561" y="113731"/>
                  </a:cubicBezTo>
                  <a:cubicBezTo>
                    <a:pt x="101506" y="112835"/>
                    <a:pt x="99452" y="111044"/>
                    <a:pt x="97808" y="108358"/>
                  </a:cubicBezTo>
                  <a:cubicBezTo>
                    <a:pt x="96164" y="105671"/>
                    <a:pt x="94931" y="102089"/>
                    <a:pt x="93698" y="99402"/>
                  </a:cubicBezTo>
                  <a:cubicBezTo>
                    <a:pt x="96575" y="96716"/>
                    <a:pt x="96575" y="96716"/>
                    <a:pt x="96575" y="96716"/>
                  </a:cubicBezTo>
                  <a:cubicBezTo>
                    <a:pt x="96575" y="99402"/>
                    <a:pt x="96164" y="101194"/>
                    <a:pt x="95753" y="103880"/>
                  </a:cubicBezTo>
                  <a:cubicBezTo>
                    <a:pt x="95342" y="105671"/>
                    <a:pt x="94931" y="108358"/>
                    <a:pt x="94109" y="110149"/>
                  </a:cubicBezTo>
                  <a:cubicBezTo>
                    <a:pt x="92465" y="113731"/>
                    <a:pt x="90410" y="115522"/>
                    <a:pt x="88356" y="116417"/>
                  </a:cubicBezTo>
                  <a:cubicBezTo>
                    <a:pt x="86301" y="117313"/>
                    <a:pt x="84246" y="117313"/>
                    <a:pt x="82191" y="115522"/>
                  </a:cubicBezTo>
                  <a:cubicBezTo>
                    <a:pt x="81369" y="114626"/>
                    <a:pt x="80136" y="112835"/>
                    <a:pt x="79315" y="111044"/>
                  </a:cubicBezTo>
                  <a:cubicBezTo>
                    <a:pt x="78493" y="110149"/>
                    <a:pt x="78082" y="108358"/>
                    <a:pt x="77671" y="105671"/>
                  </a:cubicBezTo>
                  <a:cubicBezTo>
                    <a:pt x="79726" y="107462"/>
                    <a:pt x="79726" y="107462"/>
                    <a:pt x="79726" y="107462"/>
                  </a:cubicBezTo>
                  <a:cubicBezTo>
                    <a:pt x="78493" y="109253"/>
                    <a:pt x="76849" y="111044"/>
                    <a:pt x="74794" y="111940"/>
                  </a:cubicBezTo>
                  <a:cubicBezTo>
                    <a:pt x="73150" y="112835"/>
                    <a:pt x="71095" y="111940"/>
                    <a:pt x="69452" y="110149"/>
                  </a:cubicBezTo>
                  <a:cubicBezTo>
                    <a:pt x="67397" y="108358"/>
                    <a:pt x="66164" y="104776"/>
                    <a:pt x="65342" y="102089"/>
                  </a:cubicBezTo>
                  <a:cubicBezTo>
                    <a:pt x="64520" y="98507"/>
                    <a:pt x="63698" y="95820"/>
                    <a:pt x="62876" y="92238"/>
                  </a:cubicBezTo>
                  <a:cubicBezTo>
                    <a:pt x="65753" y="91343"/>
                    <a:pt x="65753" y="91343"/>
                    <a:pt x="65753" y="91343"/>
                  </a:cubicBezTo>
                  <a:cubicBezTo>
                    <a:pt x="65342" y="95820"/>
                    <a:pt x="64520" y="101194"/>
                    <a:pt x="63287" y="104776"/>
                  </a:cubicBezTo>
                  <a:cubicBezTo>
                    <a:pt x="62465" y="106567"/>
                    <a:pt x="61232" y="108358"/>
                    <a:pt x="60410" y="109253"/>
                  </a:cubicBezTo>
                  <a:cubicBezTo>
                    <a:pt x="59589" y="110149"/>
                    <a:pt x="58356" y="111044"/>
                    <a:pt x="57123" y="111044"/>
                  </a:cubicBezTo>
                  <a:cubicBezTo>
                    <a:pt x="56712" y="111940"/>
                    <a:pt x="56301" y="111940"/>
                    <a:pt x="55890" y="111940"/>
                  </a:cubicBezTo>
                  <a:cubicBezTo>
                    <a:pt x="55068" y="111940"/>
                    <a:pt x="54657" y="111940"/>
                    <a:pt x="54246" y="111940"/>
                  </a:cubicBezTo>
                  <a:cubicBezTo>
                    <a:pt x="53013" y="111044"/>
                    <a:pt x="51780" y="110149"/>
                    <a:pt x="50958" y="109253"/>
                  </a:cubicBezTo>
                  <a:cubicBezTo>
                    <a:pt x="49726" y="107462"/>
                    <a:pt x="49315" y="105671"/>
                    <a:pt x="48493" y="104776"/>
                  </a:cubicBezTo>
                  <a:cubicBezTo>
                    <a:pt x="47671" y="102985"/>
                    <a:pt x="47260" y="101194"/>
                    <a:pt x="46438" y="100298"/>
                  </a:cubicBezTo>
                  <a:cubicBezTo>
                    <a:pt x="48082" y="98507"/>
                    <a:pt x="48082" y="98507"/>
                    <a:pt x="48082" y="98507"/>
                  </a:cubicBezTo>
                  <a:cubicBezTo>
                    <a:pt x="48082" y="101194"/>
                    <a:pt x="48082" y="103880"/>
                    <a:pt x="47260" y="105671"/>
                  </a:cubicBezTo>
                  <a:cubicBezTo>
                    <a:pt x="46849" y="108358"/>
                    <a:pt x="45616" y="110149"/>
                    <a:pt x="44794" y="111044"/>
                  </a:cubicBezTo>
                  <a:cubicBezTo>
                    <a:pt x="42739" y="112835"/>
                    <a:pt x="40273" y="113731"/>
                    <a:pt x="38219" y="111940"/>
                  </a:cubicBezTo>
                  <a:cubicBezTo>
                    <a:pt x="39041" y="111044"/>
                    <a:pt x="39041" y="111044"/>
                    <a:pt x="39041" y="111044"/>
                  </a:cubicBezTo>
                  <a:cubicBezTo>
                    <a:pt x="38630" y="113731"/>
                    <a:pt x="37808" y="115522"/>
                    <a:pt x="36986" y="117313"/>
                  </a:cubicBezTo>
                  <a:cubicBezTo>
                    <a:pt x="36164" y="118208"/>
                    <a:pt x="35342" y="119104"/>
                    <a:pt x="34109" y="120000"/>
                  </a:cubicBezTo>
                  <a:cubicBezTo>
                    <a:pt x="32876" y="120000"/>
                    <a:pt x="32054" y="119104"/>
                    <a:pt x="31232" y="117313"/>
                  </a:cubicBezTo>
                  <a:cubicBezTo>
                    <a:pt x="29999" y="116417"/>
                    <a:pt x="29589" y="113731"/>
                    <a:pt x="29589" y="111940"/>
                  </a:cubicBezTo>
                  <a:cubicBezTo>
                    <a:pt x="29589" y="111044"/>
                    <a:pt x="29589" y="111044"/>
                    <a:pt x="29589" y="111044"/>
                  </a:cubicBezTo>
                  <a:cubicBezTo>
                    <a:pt x="29589" y="111940"/>
                    <a:pt x="29589" y="111940"/>
                    <a:pt x="29589" y="111940"/>
                  </a:cubicBezTo>
                  <a:cubicBezTo>
                    <a:pt x="29999" y="113731"/>
                    <a:pt x="30410" y="115522"/>
                    <a:pt x="31232" y="116417"/>
                  </a:cubicBezTo>
                  <a:cubicBezTo>
                    <a:pt x="32054" y="117313"/>
                    <a:pt x="33287" y="118208"/>
                    <a:pt x="34109" y="118208"/>
                  </a:cubicBezTo>
                  <a:cubicBezTo>
                    <a:pt x="34931" y="117313"/>
                    <a:pt x="35753" y="116417"/>
                    <a:pt x="36575" y="115522"/>
                  </a:cubicBezTo>
                  <a:cubicBezTo>
                    <a:pt x="36986" y="113731"/>
                    <a:pt x="37397" y="111940"/>
                    <a:pt x="37808" y="110149"/>
                  </a:cubicBezTo>
                  <a:cubicBezTo>
                    <a:pt x="37808" y="110149"/>
                    <a:pt x="38219" y="109253"/>
                    <a:pt x="38630" y="109253"/>
                  </a:cubicBezTo>
                  <a:cubicBezTo>
                    <a:pt x="38630" y="109253"/>
                    <a:pt x="38630" y="109253"/>
                    <a:pt x="38630" y="109253"/>
                  </a:cubicBezTo>
                  <a:cubicBezTo>
                    <a:pt x="38630" y="109253"/>
                    <a:pt x="38630" y="109253"/>
                    <a:pt x="38630" y="109253"/>
                  </a:cubicBezTo>
                  <a:cubicBezTo>
                    <a:pt x="40273" y="110149"/>
                    <a:pt x="42328" y="110149"/>
                    <a:pt x="43972" y="108358"/>
                  </a:cubicBezTo>
                  <a:cubicBezTo>
                    <a:pt x="44794" y="107462"/>
                    <a:pt x="45616" y="105671"/>
                    <a:pt x="45616" y="103880"/>
                  </a:cubicBezTo>
                  <a:cubicBezTo>
                    <a:pt x="46027" y="102985"/>
                    <a:pt x="46438" y="100298"/>
                    <a:pt x="46027" y="98507"/>
                  </a:cubicBezTo>
                  <a:cubicBezTo>
                    <a:pt x="46027" y="97611"/>
                    <a:pt x="46438" y="96716"/>
                    <a:pt x="46849" y="96716"/>
                  </a:cubicBezTo>
                  <a:cubicBezTo>
                    <a:pt x="47260" y="96716"/>
                    <a:pt x="47260" y="96716"/>
                    <a:pt x="47671" y="96716"/>
                  </a:cubicBezTo>
                  <a:cubicBezTo>
                    <a:pt x="47671" y="96716"/>
                    <a:pt x="47671" y="96716"/>
                    <a:pt x="47671" y="96716"/>
                  </a:cubicBezTo>
                  <a:cubicBezTo>
                    <a:pt x="49315" y="99402"/>
                    <a:pt x="50547" y="102985"/>
                    <a:pt x="52191" y="104776"/>
                  </a:cubicBezTo>
                  <a:cubicBezTo>
                    <a:pt x="52602" y="105671"/>
                    <a:pt x="53424" y="106567"/>
                    <a:pt x="54246" y="106567"/>
                  </a:cubicBezTo>
                  <a:cubicBezTo>
                    <a:pt x="54657" y="106567"/>
                    <a:pt x="55068" y="106567"/>
                    <a:pt x="55479" y="106567"/>
                  </a:cubicBezTo>
                  <a:cubicBezTo>
                    <a:pt x="55890" y="106567"/>
                    <a:pt x="56712" y="105671"/>
                    <a:pt x="56712" y="105671"/>
                  </a:cubicBezTo>
                  <a:cubicBezTo>
                    <a:pt x="58356" y="104776"/>
                    <a:pt x="59999" y="103880"/>
                    <a:pt x="61232" y="100298"/>
                  </a:cubicBezTo>
                  <a:cubicBezTo>
                    <a:pt x="62054" y="97611"/>
                    <a:pt x="62465" y="94029"/>
                    <a:pt x="62876" y="90447"/>
                  </a:cubicBezTo>
                  <a:cubicBezTo>
                    <a:pt x="62876" y="88656"/>
                    <a:pt x="63698" y="87761"/>
                    <a:pt x="64520" y="87761"/>
                  </a:cubicBezTo>
                  <a:cubicBezTo>
                    <a:pt x="64931" y="87761"/>
                    <a:pt x="65342" y="88656"/>
                    <a:pt x="65753" y="89552"/>
                  </a:cubicBezTo>
                  <a:cubicBezTo>
                    <a:pt x="65753" y="89552"/>
                    <a:pt x="65753" y="89552"/>
                    <a:pt x="65753" y="89552"/>
                  </a:cubicBezTo>
                  <a:cubicBezTo>
                    <a:pt x="66164" y="93134"/>
                    <a:pt x="66986" y="95820"/>
                    <a:pt x="67808" y="98507"/>
                  </a:cubicBezTo>
                  <a:cubicBezTo>
                    <a:pt x="68630" y="101194"/>
                    <a:pt x="69452" y="102985"/>
                    <a:pt x="70684" y="103880"/>
                  </a:cubicBezTo>
                  <a:cubicBezTo>
                    <a:pt x="71917" y="105671"/>
                    <a:pt x="73150" y="105671"/>
                    <a:pt x="74383" y="104776"/>
                  </a:cubicBezTo>
                  <a:cubicBezTo>
                    <a:pt x="75616" y="103880"/>
                    <a:pt x="76849" y="102985"/>
                    <a:pt x="78082" y="101194"/>
                  </a:cubicBezTo>
                  <a:cubicBezTo>
                    <a:pt x="78904" y="100298"/>
                    <a:pt x="79726" y="100298"/>
                    <a:pt x="80547" y="102089"/>
                  </a:cubicBezTo>
                  <a:cubicBezTo>
                    <a:pt x="80547" y="102089"/>
                    <a:pt x="80547" y="102089"/>
                    <a:pt x="80547" y="102089"/>
                  </a:cubicBezTo>
                  <a:cubicBezTo>
                    <a:pt x="80547" y="102089"/>
                    <a:pt x="80547" y="102089"/>
                    <a:pt x="80547" y="102089"/>
                  </a:cubicBezTo>
                  <a:cubicBezTo>
                    <a:pt x="80958" y="104776"/>
                    <a:pt x="82191" y="107462"/>
                    <a:pt x="83424" y="108358"/>
                  </a:cubicBezTo>
                  <a:cubicBezTo>
                    <a:pt x="85068" y="109253"/>
                    <a:pt x="86301" y="109253"/>
                    <a:pt x="87945" y="109253"/>
                  </a:cubicBezTo>
                  <a:cubicBezTo>
                    <a:pt x="89178" y="108358"/>
                    <a:pt x="90410" y="106567"/>
                    <a:pt x="91643" y="104776"/>
                  </a:cubicBezTo>
                  <a:cubicBezTo>
                    <a:pt x="92465" y="102089"/>
                    <a:pt x="92876" y="99402"/>
                    <a:pt x="93287" y="96716"/>
                  </a:cubicBezTo>
                  <a:cubicBezTo>
                    <a:pt x="93287" y="94029"/>
                    <a:pt x="94109" y="93134"/>
                    <a:pt x="94931" y="93134"/>
                  </a:cubicBezTo>
                  <a:cubicBezTo>
                    <a:pt x="95342" y="93134"/>
                    <a:pt x="95753" y="93134"/>
                    <a:pt x="96164" y="94029"/>
                  </a:cubicBezTo>
                  <a:cubicBezTo>
                    <a:pt x="98630" y="100298"/>
                    <a:pt x="101095" y="105671"/>
                    <a:pt x="104383" y="106567"/>
                  </a:cubicBezTo>
                  <a:cubicBezTo>
                    <a:pt x="106027" y="107462"/>
                    <a:pt x="107671" y="107462"/>
                    <a:pt x="109315" y="106567"/>
                  </a:cubicBezTo>
                  <a:cubicBezTo>
                    <a:pt x="110136" y="106567"/>
                    <a:pt x="110958" y="105671"/>
                    <a:pt x="111369" y="104776"/>
                  </a:cubicBezTo>
                  <a:cubicBezTo>
                    <a:pt x="112191" y="103880"/>
                    <a:pt x="113013" y="102985"/>
                    <a:pt x="113424" y="101194"/>
                  </a:cubicBezTo>
                  <a:cubicBezTo>
                    <a:pt x="114246" y="100298"/>
                    <a:pt x="114246" y="100298"/>
                    <a:pt x="114246" y="100298"/>
                  </a:cubicBezTo>
                  <a:cubicBezTo>
                    <a:pt x="114657" y="99402"/>
                    <a:pt x="114657" y="99402"/>
                    <a:pt x="114657" y="99402"/>
                  </a:cubicBezTo>
                  <a:cubicBezTo>
                    <a:pt x="114657" y="98507"/>
                    <a:pt x="115068" y="98507"/>
                    <a:pt x="115479" y="97611"/>
                  </a:cubicBezTo>
                  <a:cubicBezTo>
                    <a:pt x="115890" y="95820"/>
                    <a:pt x="116301" y="94029"/>
                    <a:pt x="116301" y="93134"/>
                  </a:cubicBezTo>
                  <a:cubicBezTo>
                    <a:pt x="116712" y="89552"/>
                    <a:pt x="116712" y="85970"/>
                    <a:pt x="116301" y="82388"/>
                  </a:cubicBezTo>
                  <a:cubicBezTo>
                    <a:pt x="115890" y="78805"/>
                    <a:pt x="115068" y="76119"/>
                    <a:pt x="113835" y="72537"/>
                  </a:cubicBezTo>
                  <a:cubicBezTo>
                    <a:pt x="112602" y="69850"/>
                    <a:pt x="111369" y="66268"/>
                    <a:pt x="110136" y="63582"/>
                  </a:cubicBezTo>
                  <a:cubicBezTo>
                    <a:pt x="109726" y="63582"/>
                    <a:pt x="109315" y="61791"/>
                    <a:pt x="109726" y="60895"/>
                  </a:cubicBezTo>
                  <a:cubicBezTo>
                    <a:pt x="109726" y="60895"/>
                    <a:pt x="109726" y="60895"/>
                    <a:pt x="109726" y="60895"/>
                  </a:cubicBezTo>
                  <a:cubicBezTo>
                    <a:pt x="110136" y="59104"/>
                    <a:pt x="110136" y="58208"/>
                    <a:pt x="110547" y="56417"/>
                  </a:cubicBezTo>
                  <a:cubicBezTo>
                    <a:pt x="110547" y="55522"/>
                    <a:pt x="110547" y="53731"/>
                    <a:pt x="110958" y="52835"/>
                  </a:cubicBezTo>
                  <a:cubicBezTo>
                    <a:pt x="110958" y="50149"/>
                    <a:pt x="110958" y="47462"/>
                    <a:pt x="110547" y="44776"/>
                  </a:cubicBezTo>
                  <a:cubicBezTo>
                    <a:pt x="110547" y="43880"/>
                    <a:pt x="110136" y="42985"/>
                    <a:pt x="109726" y="41194"/>
                  </a:cubicBezTo>
                  <a:cubicBezTo>
                    <a:pt x="109315" y="40298"/>
                    <a:pt x="108904" y="39402"/>
                    <a:pt x="108493" y="38507"/>
                  </a:cubicBezTo>
                  <a:cubicBezTo>
                    <a:pt x="108082" y="37611"/>
                    <a:pt x="107671" y="36716"/>
                    <a:pt x="107260" y="35820"/>
                  </a:cubicBezTo>
                  <a:cubicBezTo>
                    <a:pt x="106438" y="35820"/>
                    <a:pt x="106027" y="34925"/>
                    <a:pt x="105205" y="34029"/>
                  </a:cubicBezTo>
                  <a:cubicBezTo>
                    <a:pt x="102739" y="32238"/>
                    <a:pt x="100273" y="31343"/>
                    <a:pt x="97397" y="31343"/>
                  </a:cubicBezTo>
                  <a:cubicBezTo>
                    <a:pt x="94931" y="31343"/>
                    <a:pt x="92054" y="33134"/>
                    <a:pt x="89589" y="34925"/>
                  </a:cubicBezTo>
                  <a:cubicBezTo>
                    <a:pt x="89589" y="34925"/>
                    <a:pt x="89589" y="34925"/>
                    <a:pt x="89589" y="34925"/>
                  </a:cubicBezTo>
                  <a:cubicBezTo>
                    <a:pt x="89178" y="35820"/>
                    <a:pt x="88767" y="34925"/>
                    <a:pt x="88767" y="34029"/>
                  </a:cubicBezTo>
                  <a:cubicBezTo>
                    <a:pt x="88767" y="34029"/>
                    <a:pt x="88767" y="34029"/>
                    <a:pt x="88767" y="34029"/>
                  </a:cubicBezTo>
                  <a:cubicBezTo>
                    <a:pt x="88767" y="31343"/>
                    <a:pt x="88767" y="29552"/>
                    <a:pt x="88356" y="26865"/>
                  </a:cubicBezTo>
                  <a:cubicBezTo>
                    <a:pt x="88356" y="25074"/>
                    <a:pt x="87945" y="23283"/>
                    <a:pt x="87123" y="21492"/>
                  </a:cubicBezTo>
                  <a:cubicBezTo>
                    <a:pt x="86301" y="17910"/>
                    <a:pt x="84246" y="15223"/>
                    <a:pt x="82602" y="13432"/>
                  </a:cubicBezTo>
                  <a:cubicBezTo>
                    <a:pt x="78493" y="10746"/>
                    <a:pt x="73972" y="12537"/>
                    <a:pt x="70684" y="17910"/>
                  </a:cubicBezTo>
                  <a:cubicBezTo>
                    <a:pt x="70684" y="18805"/>
                    <a:pt x="70273" y="18805"/>
                    <a:pt x="70273" y="17910"/>
                  </a:cubicBezTo>
                  <a:cubicBezTo>
                    <a:pt x="69863" y="17014"/>
                    <a:pt x="69863" y="17014"/>
                    <a:pt x="69863" y="17014"/>
                  </a:cubicBezTo>
                  <a:cubicBezTo>
                    <a:pt x="69863" y="17014"/>
                    <a:pt x="69863" y="17014"/>
                    <a:pt x="69863" y="17014"/>
                  </a:cubicBezTo>
                  <a:cubicBezTo>
                    <a:pt x="69863" y="14328"/>
                    <a:pt x="69452" y="11641"/>
                    <a:pt x="69041" y="9850"/>
                  </a:cubicBezTo>
                  <a:cubicBezTo>
                    <a:pt x="68219" y="8059"/>
                    <a:pt x="67397" y="6268"/>
                    <a:pt x="66164" y="5373"/>
                  </a:cubicBezTo>
                  <a:cubicBezTo>
                    <a:pt x="63698" y="3582"/>
                    <a:pt x="61232" y="3582"/>
                    <a:pt x="58767" y="4477"/>
                  </a:cubicBezTo>
                  <a:cubicBezTo>
                    <a:pt x="56301" y="5373"/>
                    <a:pt x="53835" y="7164"/>
                    <a:pt x="52191" y="9850"/>
                  </a:cubicBezTo>
                  <a:cubicBezTo>
                    <a:pt x="50547" y="13432"/>
                    <a:pt x="49315" y="18805"/>
                    <a:pt x="48493" y="23283"/>
                  </a:cubicBezTo>
                  <a:cubicBezTo>
                    <a:pt x="48493" y="25074"/>
                    <a:pt x="47671" y="25970"/>
                    <a:pt x="47260" y="25074"/>
                  </a:cubicBezTo>
                  <a:cubicBezTo>
                    <a:pt x="46849" y="25074"/>
                    <a:pt x="46438" y="25074"/>
                    <a:pt x="46438" y="24179"/>
                  </a:cubicBezTo>
                  <a:cubicBezTo>
                    <a:pt x="46438" y="24179"/>
                    <a:pt x="46438" y="24179"/>
                    <a:pt x="46438" y="24179"/>
                  </a:cubicBezTo>
                  <a:cubicBezTo>
                    <a:pt x="45616" y="21492"/>
                    <a:pt x="44794" y="18805"/>
                    <a:pt x="43972" y="17910"/>
                  </a:cubicBezTo>
                  <a:cubicBezTo>
                    <a:pt x="43150" y="16119"/>
                    <a:pt x="41917" y="15223"/>
                    <a:pt x="40684" y="16119"/>
                  </a:cubicBezTo>
                  <a:cubicBezTo>
                    <a:pt x="38219" y="16119"/>
                    <a:pt x="35753" y="19701"/>
                    <a:pt x="34109" y="24179"/>
                  </a:cubicBezTo>
                  <a:cubicBezTo>
                    <a:pt x="34109" y="24179"/>
                    <a:pt x="33698" y="25074"/>
                    <a:pt x="33698" y="25074"/>
                  </a:cubicBezTo>
                  <a:cubicBezTo>
                    <a:pt x="32876" y="26865"/>
                    <a:pt x="32876" y="26865"/>
                    <a:pt x="32876" y="26865"/>
                  </a:cubicBezTo>
                  <a:cubicBezTo>
                    <a:pt x="32465" y="28656"/>
                    <a:pt x="32054" y="29552"/>
                    <a:pt x="32054" y="31343"/>
                  </a:cubicBezTo>
                  <a:cubicBezTo>
                    <a:pt x="31232" y="34029"/>
                    <a:pt x="30821" y="36716"/>
                    <a:pt x="30410" y="39402"/>
                  </a:cubicBezTo>
                  <a:cubicBezTo>
                    <a:pt x="29589" y="45671"/>
                    <a:pt x="29178" y="51940"/>
                    <a:pt x="28356" y="58208"/>
                  </a:cubicBezTo>
                  <a:cubicBezTo>
                    <a:pt x="28356" y="58208"/>
                    <a:pt x="28356" y="58208"/>
                    <a:pt x="28356" y="58208"/>
                  </a:cubicBezTo>
                  <a:cubicBezTo>
                    <a:pt x="27945" y="60000"/>
                    <a:pt x="27534" y="60895"/>
                    <a:pt x="26712" y="60000"/>
                  </a:cubicBezTo>
                  <a:cubicBezTo>
                    <a:pt x="26301" y="60000"/>
                    <a:pt x="26301" y="60000"/>
                    <a:pt x="25890" y="59104"/>
                  </a:cubicBezTo>
                  <a:cubicBezTo>
                    <a:pt x="25479" y="58208"/>
                    <a:pt x="24657" y="57313"/>
                    <a:pt x="24657" y="57313"/>
                  </a:cubicBezTo>
                  <a:cubicBezTo>
                    <a:pt x="24246" y="57313"/>
                    <a:pt x="24246" y="57313"/>
                    <a:pt x="24246" y="57313"/>
                  </a:cubicBezTo>
                  <a:cubicBezTo>
                    <a:pt x="23835" y="58208"/>
                    <a:pt x="23835" y="58208"/>
                    <a:pt x="23424" y="59104"/>
                  </a:cubicBezTo>
                  <a:cubicBezTo>
                    <a:pt x="23013" y="60000"/>
                    <a:pt x="22602" y="61791"/>
                    <a:pt x="22602" y="63582"/>
                  </a:cubicBezTo>
                  <a:cubicBezTo>
                    <a:pt x="22191" y="65373"/>
                    <a:pt x="21780" y="67164"/>
                    <a:pt x="21780" y="68955"/>
                  </a:cubicBezTo>
                  <a:cubicBezTo>
                    <a:pt x="21780" y="68955"/>
                    <a:pt x="21780" y="68955"/>
                    <a:pt x="21780" y="68955"/>
                  </a:cubicBezTo>
                  <a:cubicBezTo>
                    <a:pt x="21369" y="70746"/>
                    <a:pt x="20547" y="71641"/>
                    <a:pt x="20136" y="70746"/>
                  </a:cubicBezTo>
                  <a:cubicBezTo>
                    <a:pt x="20136" y="70746"/>
                    <a:pt x="20136" y="70746"/>
                    <a:pt x="20136" y="70746"/>
                  </a:cubicBezTo>
                  <a:cubicBezTo>
                    <a:pt x="19315" y="69850"/>
                    <a:pt x="18493" y="69850"/>
                    <a:pt x="17671" y="69850"/>
                  </a:cubicBezTo>
                  <a:cubicBezTo>
                    <a:pt x="17260" y="69850"/>
                    <a:pt x="16438" y="69850"/>
                    <a:pt x="15616" y="70746"/>
                  </a:cubicBezTo>
                  <a:cubicBezTo>
                    <a:pt x="14383" y="72537"/>
                    <a:pt x="13561" y="75223"/>
                    <a:pt x="13150" y="78805"/>
                  </a:cubicBezTo>
                  <a:cubicBezTo>
                    <a:pt x="11506" y="85970"/>
                    <a:pt x="11095" y="94029"/>
                    <a:pt x="11095" y="102089"/>
                  </a:cubicBezTo>
                  <a:cubicBezTo>
                    <a:pt x="11095" y="102089"/>
                    <a:pt x="11095" y="102089"/>
                    <a:pt x="11095" y="102089"/>
                  </a:cubicBezTo>
                  <a:cubicBezTo>
                    <a:pt x="10684" y="102985"/>
                    <a:pt x="10684" y="103880"/>
                    <a:pt x="10273" y="102985"/>
                  </a:cubicBezTo>
                  <a:cubicBezTo>
                    <a:pt x="9863" y="102985"/>
                    <a:pt x="9863" y="102985"/>
                    <a:pt x="9863" y="102985"/>
                  </a:cubicBezTo>
                  <a:cubicBezTo>
                    <a:pt x="8630" y="101194"/>
                    <a:pt x="7808" y="100298"/>
                    <a:pt x="6575" y="99402"/>
                  </a:cubicBezTo>
                  <a:cubicBezTo>
                    <a:pt x="5342" y="98507"/>
                    <a:pt x="4109" y="99402"/>
                    <a:pt x="2876" y="100298"/>
                  </a:cubicBezTo>
                  <a:cubicBezTo>
                    <a:pt x="1643" y="101194"/>
                    <a:pt x="821" y="102985"/>
                    <a:pt x="821" y="105671"/>
                  </a:cubicBezTo>
                  <a:cubicBezTo>
                    <a:pt x="410" y="108358"/>
                    <a:pt x="821" y="111044"/>
                    <a:pt x="1232" y="113731"/>
                  </a:cubicBezTo>
                  <a:cubicBezTo>
                    <a:pt x="1232" y="114626"/>
                    <a:pt x="1232" y="114626"/>
                    <a:pt x="1232" y="114626"/>
                  </a:cubicBezTo>
                  <a:cubicBezTo>
                    <a:pt x="821" y="113731"/>
                    <a:pt x="821" y="113731"/>
                    <a:pt x="821" y="113731"/>
                  </a:cubicBezTo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7" name="Shape 939"/>
            <p:cNvSpPr/>
            <p:nvPr/>
          </p:nvSpPr>
          <p:spPr>
            <a:xfrm>
              <a:off x="2724150" y="3948114"/>
              <a:ext cx="276224" cy="2317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74" y="120000"/>
                  </a:moveTo>
                  <a:cubicBezTo>
                    <a:pt x="7951" y="120000"/>
                    <a:pt x="6506" y="120000"/>
                    <a:pt x="5783" y="119136"/>
                  </a:cubicBezTo>
                  <a:cubicBezTo>
                    <a:pt x="4337" y="118273"/>
                    <a:pt x="4337" y="117410"/>
                    <a:pt x="3614" y="116546"/>
                  </a:cubicBezTo>
                  <a:cubicBezTo>
                    <a:pt x="2168" y="113956"/>
                    <a:pt x="1445" y="112230"/>
                    <a:pt x="722" y="109640"/>
                  </a:cubicBezTo>
                  <a:cubicBezTo>
                    <a:pt x="722" y="107913"/>
                    <a:pt x="0" y="105323"/>
                    <a:pt x="0" y="102733"/>
                  </a:cubicBezTo>
                  <a:cubicBezTo>
                    <a:pt x="0" y="100143"/>
                    <a:pt x="0" y="97553"/>
                    <a:pt x="722" y="95827"/>
                  </a:cubicBezTo>
                  <a:cubicBezTo>
                    <a:pt x="722" y="94100"/>
                    <a:pt x="722" y="93237"/>
                    <a:pt x="1445" y="91510"/>
                  </a:cubicBezTo>
                  <a:cubicBezTo>
                    <a:pt x="1445" y="90647"/>
                    <a:pt x="2168" y="89784"/>
                    <a:pt x="2891" y="88057"/>
                  </a:cubicBezTo>
                  <a:cubicBezTo>
                    <a:pt x="3614" y="87194"/>
                    <a:pt x="4337" y="86330"/>
                    <a:pt x="5060" y="85467"/>
                  </a:cubicBezTo>
                  <a:cubicBezTo>
                    <a:pt x="6506" y="84604"/>
                    <a:pt x="7228" y="83741"/>
                    <a:pt x="8674" y="83741"/>
                  </a:cubicBezTo>
                  <a:cubicBezTo>
                    <a:pt x="10120" y="82877"/>
                    <a:pt x="10843" y="82877"/>
                    <a:pt x="12289" y="82877"/>
                  </a:cubicBezTo>
                  <a:cubicBezTo>
                    <a:pt x="13012" y="82877"/>
                    <a:pt x="14457" y="82877"/>
                    <a:pt x="15180" y="83741"/>
                  </a:cubicBezTo>
                  <a:cubicBezTo>
                    <a:pt x="17349" y="84604"/>
                    <a:pt x="19518" y="85467"/>
                    <a:pt x="20963" y="86330"/>
                  </a:cubicBezTo>
                  <a:cubicBezTo>
                    <a:pt x="18072" y="91510"/>
                    <a:pt x="18072" y="91510"/>
                    <a:pt x="18072" y="91510"/>
                  </a:cubicBezTo>
                  <a:cubicBezTo>
                    <a:pt x="16626" y="89784"/>
                    <a:pt x="16626" y="89784"/>
                    <a:pt x="16626" y="89784"/>
                  </a:cubicBezTo>
                  <a:cubicBezTo>
                    <a:pt x="16626" y="88920"/>
                    <a:pt x="15903" y="88920"/>
                    <a:pt x="15903" y="88057"/>
                  </a:cubicBezTo>
                  <a:cubicBezTo>
                    <a:pt x="15903" y="87194"/>
                    <a:pt x="15180" y="86330"/>
                    <a:pt x="15180" y="85467"/>
                  </a:cubicBezTo>
                  <a:cubicBezTo>
                    <a:pt x="15180" y="85467"/>
                    <a:pt x="15180" y="84604"/>
                    <a:pt x="15180" y="83741"/>
                  </a:cubicBezTo>
                  <a:cubicBezTo>
                    <a:pt x="14457" y="82877"/>
                    <a:pt x="14457" y="82014"/>
                    <a:pt x="14457" y="81151"/>
                  </a:cubicBezTo>
                  <a:cubicBezTo>
                    <a:pt x="14457" y="80287"/>
                    <a:pt x="15180" y="80287"/>
                    <a:pt x="15180" y="79424"/>
                  </a:cubicBezTo>
                  <a:cubicBezTo>
                    <a:pt x="15180" y="78561"/>
                    <a:pt x="15180" y="77697"/>
                    <a:pt x="15903" y="76834"/>
                  </a:cubicBezTo>
                  <a:cubicBezTo>
                    <a:pt x="15903" y="75971"/>
                    <a:pt x="15903" y="75971"/>
                    <a:pt x="16626" y="75107"/>
                  </a:cubicBezTo>
                  <a:cubicBezTo>
                    <a:pt x="17349" y="73381"/>
                    <a:pt x="18072" y="72517"/>
                    <a:pt x="19518" y="71654"/>
                  </a:cubicBezTo>
                  <a:cubicBezTo>
                    <a:pt x="20240" y="71654"/>
                    <a:pt x="20240" y="70791"/>
                    <a:pt x="20963" y="70791"/>
                  </a:cubicBezTo>
                  <a:cubicBezTo>
                    <a:pt x="21686" y="70791"/>
                    <a:pt x="22409" y="69928"/>
                    <a:pt x="23132" y="69928"/>
                  </a:cubicBezTo>
                  <a:cubicBezTo>
                    <a:pt x="23855" y="69928"/>
                    <a:pt x="24578" y="69928"/>
                    <a:pt x="25301" y="70791"/>
                  </a:cubicBezTo>
                  <a:cubicBezTo>
                    <a:pt x="26024" y="70791"/>
                    <a:pt x="26746" y="70791"/>
                    <a:pt x="27469" y="71654"/>
                  </a:cubicBezTo>
                  <a:cubicBezTo>
                    <a:pt x="27469" y="71654"/>
                    <a:pt x="28192" y="72517"/>
                    <a:pt x="28915" y="72517"/>
                  </a:cubicBezTo>
                  <a:cubicBezTo>
                    <a:pt x="29638" y="74244"/>
                    <a:pt x="29638" y="74244"/>
                    <a:pt x="29638" y="74244"/>
                  </a:cubicBezTo>
                  <a:cubicBezTo>
                    <a:pt x="26746" y="77697"/>
                    <a:pt x="26746" y="77697"/>
                    <a:pt x="26746" y="77697"/>
                  </a:cubicBezTo>
                  <a:cubicBezTo>
                    <a:pt x="26024" y="75971"/>
                    <a:pt x="25301" y="75107"/>
                    <a:pt x="25301" y="73381"/>
                  </a:cubicBezTo>
                  <a:cubicBezTo>
                    <a:pt x="24578" y="71654"/>
                    <a:pt x="24578" y="70791"/>
                    <a:pt x="24578" y="69064"/>
                  </a:cubicBezTo>
                  <a:cubicBezTo>
                    <a:pt x="23855" y="66474"/>
                    <a:pt x="23855" y="63884"/>
                    <a:pt x="23855" y="61294"/>
                  </a:cubicBezTo>
                  <a:cubicBezTo>
                    <a:pt x="24578" y="55251"/>
                    <a:pt x="26024" y="50071"/>
                    <a:pt x="28915" y="45755"/>
                  </a:cubicBezTo>
                  <a:cubicBezTo>
                    <a:pt x="29638" y="44892"/>
                    <a:pt x="31084" y="44028"/>
                    <a:pt x="31807" y="43165"/>
                  </a:cubicBezTo>
                  <a:cubicBezTo>
                    <a:pt x="32530" y="42302"/>
                    <a:pt x="33253" y="41438"/>
                    <a:pt x="34698" y="40575"/>
                  </a:cubicBezTo>
                  <a:cubicBezTo>
                    <a:pt x="35421" y="39712"/>
                    <a:pt x="36867" y="39712"/>
                    <a:pt x="37590" y="38848"/>
                  </a:cubicBezTo>
                  <a:cubicBezTo>
                    <a:pt x="39036" y="38848"/>
                    <a:pt x="40481" y="38848"/>
                    <a:pt x="41204" y="38848"/>
                  </a:cubicBezTo>
                  <a:cubicBezTo>
                    <a:pt x="42650" y="39712"/>
                    <a:pt x="44096" y="39712"/>
                    <a:pt x="44819" y="40575"/>
                  </a:cubicBezTo>
                  <a:cubicBezTo>
                    <a:pt x="46265" y="41438"/>
                    <a:pt x="46987" y="42302"/>
                    <a:pt x="47710" y="43165"/>
                  </a:cubicBezTo>
                  <a:cubicBezTo>
                    <a:pt x="48433" y="44028"/>
                    <a:pt x="49879" y="44892"/>
                    <a:pt x="49879" y="45755"/>
                  </a:cubicBezTo>
                  <a:cubicBezTo>
                    <a:pt x="51325" y="47482"/>
                    <a:pt x="51325" y="48345"/>
                    <a:pt x="52048" y="49208"/>
                  </a:cubicBezTo>
                  <a:cubicBezTo>
                    <a:pt x="49156" y="50935"/>
                    <a:pt x="49156" y="50935"/>
                    <a:pt x="49156" y="50935"/>
                  </a:cubicBezTo>
                  <a:cubicBezTo>
                    <a:pt x="49156" y="49208"/>
                    <a:pt x="49156" y="48345"/>
                    <a:pt x="49156" y="47482"/>
                  </a:cubicBezTo>
                  <a:cubicBezTo>
                    <a:pt x="49156" y="45755"/>
                    <a:pt x="49156" y="44892"/>
                    <a:pt x="49879" y="44028"/>
                  </a:cubicBezTo>
                  <a:cubicBezTo>
                    <a:pt x="49879" y="41438"/>
                    <a:pt x="51325" y="39712"/>
                    <a:pt x="52771" y="37985"/>
                  </a:cubicBezTo>
                  <a:cubicBezTo>
                    <a:pt x="53493" y="36258"/>
                    <a:pt x="54216" y="36258"/>
                    <a:pt x="54939" y="35395"/>
                  </a:cubicBezTo>
                  <a:cubicBezTo>
                    <a:pt x="55662" y="35395"/>
                    <a:pt x="56385" y="34532"/>
                    <a:pt x="57108" y="34532"/>
                  </a:cubicBezTo>
                  <a:cubicBezTo>
                    <a:pt x="57831" y="34532"/>
                    <a:pt x="58554" y="34532"/>
                    <a:pt x="58554" y="34532"/>
                  </a:cubicBezTo>
                  <a:cubicBezTo>
                    <a:pt x="59999" y="34532"/>
                    <a:pt x="61445" y="35395"/>
                    <a:pt x="62168" y="36258"/>
                  </a:cubicBezTo>
                  <a:cubicBezTo>
                    <a:pt x="62891" y="36258"/>
                    <a:pt x="62891" y="37122"/>
                    <a:pt x="63614" y="37122"/>
                  </a:cubicBezTo>
                  <a:cubicBezTo>
                    <a:pt x="64337" y="38848"/>
                    <a:pt x="64337" y="38848"/>
                    <a:pt x="64337" y="38848"/>
                  </a:cubicBezTo>
                  <a:cubicBezTo>
                    <a:pt x="59999" y="40575"/>
                    <a:pt x="59999" y="40575"/>
                    <a:pt x="59999" y="40575"/>
                  </a:cubicBezTo>
                  <a:cubicBezTo>
                    <a:pt x="59999" y="32805"/>
                    <a:pt x="59999" y="32805"/>
                    <a:pt x="59999" y="32805"/>
                  </a:cubicBezTo>
                  <a:cubicBezTo>
                    <a:pt x="59999" y="31079"/>
                    <a:pt x="59999" y="30215"/>
                    <a:pt x="59999" y="28489"/>
                  </a:cubicBezTo>
                  <a:cubicBezTo>
                    <a:pt x="59999" y="26762"/>
                    <a:pt x="59999" y="25899"/>
                    <a:pt x="59999" y="24172"/>
                  </a:cubicBezTo>
                  <a:cubicBezTo>
                    <a:pt x="59999" y="22446"/>
                    <a:pt x="59999" y="21582"/>
                    <a:pt x="60722" y="19856"/>
                  </a:cubicBezTo>
                  <a:cubicBezTo>
                    <a:pt x="60722" y="18129"/>
                    <a:pt x="61445" y="17266"/>
                    <a:pt x="61445" y="15539"/>
                  </a:cubicBezTo>
                  <a:cubicBezTo>
                    <a:pt x="62168" y="13812"/>
                    <a:pt x="62891" y="12949"/>
                    <a:pt x="63614" y="11223"/>
                  </a:cubicBezTo>
                  <a:cubicBezTo>
                    <a:pt x="64337" y="11223"/>
                    <a:pt x="64337" y="10359"/>
                    <a:pt x="65060" y="9496"/>
                  </a:cubicBezTo>
                  <a:cubicBezTo>
                    <a:pt x="66506" y="7769"/>
                    <a:pt x="66506" y="7769"/>
                    <a:pt x="66506" y="7769"/>
                  </a:cubicBezTo>
                  <a:cubicBezTo>
                    <a:pt x="67228" y="6043"/>
                    <a:pt x="67228" y="6043"/>
                    <a:pt x="67228" y="6043"/>
                  </a:cubicBezTo>
                  <a:cubicBezTo>
                    <a:pt x="67951" y="6043"/>
                    <a:pt x="67951" y="6043"/>
                    <a:pt x="67951" y="6043"/>
                  </a:cubicBezTo>
                  <a:cubicBezTo>
                    <a:pt x="68674" y="5179"/>
                    <a:pt x="68674" y="5179"/>
                    <a:pt x="68674" y="5179"/>
                  </a:cubicBezTo>
                  <a:cubicBezTo>
                    <a:pt x="68674" y="5179"/>
                    <a:pt x="68674" y="5179"/>
                    <a:pt x="68674" y="5179"/>
                  </a:cubicBezTo>
                  <a:cubicBezTo>
                    <a:pt x="70120" y="4316"/>
                    <a:pt x="71566" y="3453"/>
                    <a:pt x="72289" y="2589"/>
                  </a:cubicBezTo>
                  <a:cubicBezTo>
                    <a:pt x="73734" y="1726"/>
                    <a:pt x="74457" y="1726"/>
                    <a:pt x="75903" y="863"/>
                  </a:cubicBezTo>
                  <a:cubicBezTo>
                    <a:pt x="77349" y="863"/>
                    <a:pt x="78795" y="0"/>
                    <a:pt x="80240" y="0"/>
                  </a:cubicBezTo>
                  <a:cubicBezTo>
                    <a:pt x="81686" y="0"/>
                    <a:pt x="83132" y="0"/>
                    <a:pt x="84578" y="863"/>
                  </a:cubicBezTo>
                  <a:cubicBezTo>
                    <a:pt x="86024" y="1726"/>
                    <a:pt x="87469" y="2589"/>
                    <a:pt x="88192" y="4316"/>
                  </a:cubicBezTo>
                  <a:cubicBezTo>
                    <a:pt x="89638" y="6043"/>
                    <a:pt x="90361" y="7769"/>
                    <a:pt x="90361" y="9496"/>
                  </a:cubicBezTo>
                  <a:cubicBezTo>
                    <a:pt x="91084" y="11223"/>
                    <a:pt x="90361" y="12949"/>
                    <a:pt x="90361" y="14676"/>
                  </a:cubicBezTo>
                  <a:cubicBezTo>
                    <a:pt x="85301" y="12086"/>
                    <a:pt x="85301" y="12086"/>
                    <a:pt x="85301" y="12086"/>
                  </a:cubicBezTo>
                  <a:cubicBezTo>
                    <a:pt x="86746" y="10359"/>
                    <a:pt x="86746" y="10359"/>
                    <a:pt x="86746" y="10359"/>
                  </a:cubicBezTo>
                  <a:cubicBezTo>
                    <a:pt x="87469" y="9496"/>
                    <a:pt x="88192" y="8633"/>
                    <a:pt x="88915" y="8633"/>
                  </a:cubicBezTo>
                  <a:cubicBezTo>
                    <a:pt x="89638" y="7769"/>
                    <a:pt x="90361" y="6906"/>
                    <a:pt x="91084" y="6906"/>
                  </a:cubicBezTo>
                  <a:cubicBezTo>
                    <a:pt x="91807" y="6043"/>
                    <a:pt x="92530" y="6043"/>
                    <a:pt x="93253" y="5179"/>
                  </a:cubicBezTo>
                  <a:cubicBezTo>
                    <a:pt x="93975" y="5179"/>
                    <a:pt x="94698" y="5179"/>
                    <a:pt x="95421" y="5179"/>
                  </a:cubicBezTo>
                  <a:cubicBezTo>
                    <a:pt x="96144" y="5179"/>
                    <a:pt x="96867" y="4316"/>
                    <a:pt x="97590" y="4316"/>
                  </a:cubicBezTo>
                  <a:cubicBezTo>
                    <a:pt x="98313" y="4316"/>
                    <a:pt x="99036" y="4316"/>
                    <a:pt x="99759" y="4316"/>
                  </a:cubicBezTo>
                  <a:cubicBezTo>
                    <a:pt x="101927" y="5179"/>
                    <a:pt x="101927" y="5179"/>
                    <a:pt x="101927" y="5179"/>
                  </a:cubicBezTo>
                  <a:cubicBezTo>
                    <a:pt x="102650" y="5179"/>
                    <a:pt x="102650" y="5179"/>
                    <a:pt x="102650" y="5179"/>
                  </a:cubicBezTo>
                  <a:cubicBezTo>
                    <a:pt x="103373" y="5179"/>
                    <a:pt x="104096" y="6043"/>
                    <a:pt x="104096" y="6906"/>
                  </a:cubicBezTo>
                  <a:cubicBezTo>
                    <a:pt x="105542" y="12086"/>
                    <a:pt x="105542" y="12086"/>
                    <a:pt x="105542" y="12086"/>
                  </a:cubicBezTo>
                  <a:cubicBezTo>
                    <a:pt x="106265" y="13812"/>
                    <a:pt x="106265" y="15539"/>
                    <a:pt x="106987" y="17266"/>
                  </a:cubicBezTo>
                  <a:cubicBezTo>
                    <a:pt x="102650" y="17266"/>
                    <a:pt x="102650" y="17266"/>
                    <a:pt x="102650" y="17266"/>
                  </a:cubicBezTo>
                  <a:cubicBezTo>
                    <a:pt x="103373" y="15539"/>
                    <a:pt x="103373" y="15539"/>
                    <a:pt x="103373" y="15539"/>
                  </a:cubicBezTo>
                  <a:cubicBezTo>
                    <a:pt x="104096" y="14676"/>
                    <a:pt x="104096" y="13812"/>
                    <a:pt x="104819" y="13812"/>
                  </a:cubicBezTo>
                  <a:cubicBezTo>
                    <a:pt x="104819" y="12949"/>
                    <a:pt x="105542" y="12086"/>
                    <a:pt x="106265" y="12086"/>
                  </a:cubicBezTo>
                  <a:cubicBezTo>
                    <a:pt x="106265" y="11223"/>
                    <a:pt x="106987" y="11223"/>
                    <a:pt x="107710" y="10359"/>
                  </a:cubicBezTo>
                  <a:cubicBezTo>
                    <a:pt x="108433" y="10359"/>
                    <a:pt x="109156" y="10359"/>
                    <a:pt x="109879" y="9496"/>
                  </a:cubicBezTo>
                  <a:cubicBezTo>
                    <a:pt x="110602" y="9496"/>
                    <a:pt x="111325" y="9496"/>
                    <a:pt x="112048" y="10359"/>
                  </a:cubicBezTo>
                  <a:cubicBezTo>
                    <a:pt x="112048" y="10359"/>
                    <a:pt x="112771" y="10359"/>
                    <a:pt x="113493" y="11223"/>
                  </a:cubicBezTo>
                  <a:cubicBezTo>
                    <a:pt x="114216" y="11223"/>
                    <a:pt x="114939" y="11223"/>
                    <a:pt x="114939" y="12086"/>
                  </a:cubicBezTo>
                  <a:cubicBezTo>
                    <a:pt x="115662" y="12949"/>
                    <a:pt x="117108" y="13812"/>
                    <a:pt x="117831" y="14676"/>
                  </a:cubicBezTo>
                  <a:cubicBezTo>
                    <a:pt x="117831" y="15539"/>
                    <a:pt x="117831" y="15539"/>
                    <a:pt x="118554" y="16402"/>
                  </a:cubicBezTo>
                  <a:cubicBezTo>
                    <a:pt x="118554" y="17266"/>
                    <a:pt x="119277" y="17266"/>
                    <a:pt x="119277" y="18129"/>
                  </a:cubicBezTo>
                  <a:cubicBezTo>
                    <a:pt x="119999" y="19856"/>
                    <a:pt x="119999" y="20719"/>
                    <a:pt x="119999" y="22446"/>
                  </a:cubicBezTo>
                  <a:cubicBezTo>
                    <a:pt x="119999" y="22446"/>
                    <a:pt x="119999" y="23309"/>
                    <a:pt x="119999" y="24172"/>
                  </a:cubicBezTo>
                  <a:cubicBezTo>
                    <a:pt x="119999" y="25899"/>
                    <a:pt x="119999" y="25899"/>
                    <a:pt x="119999" y="25899"/>
                  </a:cubicBezTo>
                  <a:cubicBezTo>
                    <a:pt x="119999" y="26762"/>
                    <a:pt x="119999" y="26762"/>
                    <a:pt x="119999" y="26762"/>
                  </a:cubicBezTo>
                  <a:cubicBezTo>
                    <a:pt x="119277" y="25899"/>
                    <a:pt x="119277" y="25899"/>
                    <a:pt x="119277" y="25899"/>
                  </a:cubicBezTo>
                  <a:cubicBezTo>
                    <a:pt x="119277" y="25899"/>
                    <a:pt x="119277" y="25899"/>
                    <a:pt x="119277" y="25899"/>
                  </a:cubicBezTo>
                  <a:cubicBezTo>
                    <a:pt x="119277" y="24172"/>
                    <a:pt x="119277" y="24172"/>
                    <a:pt x="119277" y="24172"/>
                  </a:cubicBezTo>
                  <a:cubicBezTo>
                    <a:pt x="119277" y="23309"/>
                    <a:pt x="119277" y="23309"/>
                    <a:pt x="119277" y="22446"/>
                  </a:cubicBezTo>
                  <a:cubicBezTo>
                    <a:pt x="118554" y="21582"/>
                    <a:pt x="118554" y="19856"/>
                    <a:pt x="117831" y="18992"/>
                  </a:cubicBezTo>
                  <a:cubicBezTo>
                    <a:pt x="117831" y="18992"/>
                    <a:pt x="117108" y="18129"/>
                    <a:pt x="117108" y="18129"/>
                  </a:cubicBezTo>
                  <a:cubicBezTo>
                    <a:pt x="116385" y="17266"/>
                    <a:pt x="116385" y="17266"/>
                    <a:pt x="115662" y="16402"/>
                  </a:cubicBezTo>
                  <a:cubicBezTo>
                    <a:pt x="114939" y="15539"/>
                    <a:pt x="114216" y="14676"/>
                    <a:pt x="113493" y="14676"/>
                  </a:cubicBezTo>
                  <a:cubicBezTo>
                    <a:pt x="113493" y="13812"/>
                    <a:pt x="112771" y="13812"/>
                    <a:pt x="112048" y="13812"/>
                  </a:cubicBezTo>
                  <a:cubicBezTo>
                    <a:pt x="112048" y="13812"/>
                    <a:pt x="111325" y="13812"/>
                    <a:pt x="111325" y="13812"/>
                  </a:cubicBezTo>
                  <a:cubicBezTo>
                    <a:pt x="110602" y="13812"/>
                    <a:pt x="110602" y="13812"/>
                    <a:pt x="109879" y="13812"/>
                  </a:cubicBezTo>
                  <a:cubicBezTo>
                    <a:pt x="109879" y="13812"/>
                    <a:pt x="109156" y="13812"/>
                    <a:pt x="109156" y="13812"/>
                  </a:cubicBezTo>
                  <a:cubicBezTo>
                    <a:pt x="109156" y="14676"/>
                    <a:pt x="108433" y="14676"/>
                    <a:pt x="108433" y="14676"/>
                  </a:cubicBezTo>
                  <a:cubicBezTo>
                    <a:pt x="107710" y="15539"/>
                    <a:pt x="107710" y="15539"/>
                    <a:pt x="107710" y="15539"/>
                  </a:cubicBezTo>
                  <a:cubicBezTo>
                    <a:pt x="107710" y="16402"/>
                    <a:pt x="106987" y="16402"/>
                    <a:pt x="106987" y="17266"/>
                  </a:cubicBezTo>
                  <a:cubicBezTo>
                    <a:pt x="106987" y="18992"/>
                    <a:pt x="106987" y="18992"/>
                    <a:pt x="106987" y="18992"/>
                  </a:cubicBezTo>
                  <a:cubicBezTo>
                    <a:pt x="106265" y="19856"/>
                    <a:pt x="105542" y="20719"/>
                    <a:pt x="104096" y="20719"/>
                  </a:cubicBezTo>
                  <a:cubicBezTo>
                    <a:pt x="103373" y="19856"/>
                    <a:pt x="103373" y="19856"/>
                    <a:pt x="102650" y="18992"/>
                  </a:cubicBezTo>
                  <a:cubicBezTo>
                    <a:pt x="102650" y="18992"/>
                    <a:pt x="102650" y="18992"/>
                    <a:pt x="102650" y="18992"/>
                  </a:cubicBezTo>
                  <a:cubicBezTo>
                    <a:pt x="101204" y="13812"/>
                    <a:pt x="101204" y="13812"/>
                    <a:pt x="101204" y="13812"/>
                  </a:cubicBezTo>
                  <a:cubicBezTo>
                    <a:pt x="99759" y="9496"/>
                    <a:pt x="99759" y="9496"/>
                    <a:pt x="99759" y="9496"/>
                  </a:cubicBezTo>
                  <a:cubicBezTo>
                    <a:pt x="101204" y="11223"/>
                    <a:pt x="101204" y="11223"/>
                    <a:pt x="101204" y="11223"/>
                  </a:cubicBezTo>
                  <a:cubicBezTo>
                    <a:pt x="99759" y="10359"/>
                    <a:pt x="99759" y="10359"/>
                    <a:pt x="99759" y="10359"/>
                  </a:cubicBezTo>
                  <a:cubicBezTo>
                    <a:pt x="99036" y="10359"/>
                    <a:pt x="98313" y="10359"/>
                    <a:pt x="98313" y="10359"/>
                  </a:cubicBezTo>
                  <a:cubicBezTo>
                    <a:pt x="97590" y="10359"/>
                    <a:pt x="96867" y="11223"/>
                    <a:pt x="96144" y="11223"/>
                  </a:cubicBezTo>
                  <a:cubicBezTo>
                    <a:pt x="96144" y="11223"/>
                    <a:pt x="95421" y="11223"/>
                    <a:pt x="94698" y="11223"/>
                  </a:cubicBezTo>
                  <a:cubicBezTo>
                    <a:pt x="94698" y="12086"/>
                    <a:pt x="93975" y="12086"/>
                    <a:pt x="93253" y="12086"/>
                  </a:cubicBezTo>
                  <a:cubicBezTo>
                    <a:pt x="92530" y="13812"/>
                    <a:pt x="92530" y="13812"/>
                    <a:pt x="92530" y="13812"/>
                  </a:cubicBezTo>
                  <a:cubicBezTo>
                    <a:pt x="91084" y="14676"/>
                    <a:pt x="91084" y="14676"/>
                    <a:pt x="91084" y="14676"/>
                  </a:cubicBezTo>
                  <a:cubicBezTo>
                    <a:pt x="89638" y="16402"/>
                    <a:pt x="89638" y="16402"/>
                    <a:pt x="89638" y="16402"/>
                  </a:cubicBezTo>
                  <a:cubicBezTo>
                    <a:pt x="88915" y="18129"/>
                    <a:pt x="86746" y="18129"/>
                    <a:pt x="86024" y="16402"/>
                  </a:cubicBezTo>
                  <a:cubicBezTo>
                    <a:pt x="85301" y="16402"/>
                    <a:pt x="84578" y="14676"/>
                    <a:pt x="84578" y="13812"/>
                  </a:cubicBezTo>
                  <a:cubicBezTo>
                    <a:pt x="84578" y="13812"/>
                    <a:pt x="84578" y="13812"/>
                    <a:pt x="84578" y="13812"/>
                  </a:cubicBezTo>
                  <a:cubicBezTo>
                    <a:pt x="84578" y="12949"/>
                    <a:pt x="84578" y="12086"/>
                    <a:pt x="84578" y="11223"/>
                  </a:cubicBezTo>
                  <a:cubicBezTo>
                    <a:pt x="84578" y="10359"/>
                    <a:pt x="84578" y="9496"/>
                    <a:pt x="83855" y="8633"/>
                  </a:cubicBezTo>
                  <a:cubicBezTo>
                    <a:pt x="83855" y="8633"/>
                    <a:pt x="83132" y="7769"/>
                    <a:pt x="82409" y="7769"/>
                  </a:cubicBezTo>
                  <a:cubicBezTo>
                    <a:pt x="81686" y="7769"/>
                    <a:pt x="80963" y="7769"/>
                    <a:pt x="80240" y="7769"/>
                  </a:cubicBezTo>
                  <a:cubicBezTo>
                    <a:pt x="79518" y="7769"/>
                    <a:pt x="78795" y="7769"/>
                    <a:pt x="77349" y="8633"/>
                  </a:cubicBezTo>
                  <a:cubicBezTo>
                    <a:pt x="76626" y="8633"/>
                    <a:pt x="75903" y="8633"/>
                    <a:pt x="75180" y="9496"/>
                  </a:cubicBezTo>
                  <a:cubicBezTo>
                    <a:pt x="73734" y="9496"/>
                    <a:pt x="73734" y="10359"/>
                    <a:pt x="72289" y="11223"/>
                  </a:cubicBezTo>
                  <a:cubicBezTo>
                    <a:pt x="71566" y="11223"/>
                    <a:pt x="71566" y="11223"/>
                    <a:pt x="71566" y="11223"/>
                  </a:cubicBezTo>
                  <a:cubicBezTo>
                    <a:pt x="71566" y="12086"/>
                    <a:pt x="71566" y="12086"/>
                    <a:pt x="71566" y="12086"/>
                  </a:cubicBezTo>
                  <a:cubicBezTo>
                    <a:pt x="71566" y="12086"/>
                    <a:pt x="71566" y="12086"/>
                    <a:pt x="71566" y="12086"/>
                  </a:cubicBezTo>
                  <a:cubicBezTo>
                    <a:pt x="70120" y="12949"/>
                    <a:pt x="70120" y="12949"/>
                    <a:pt x="70120" y="12949"/>
                  </a:cubicBezTo>
                  <a:cubicBezTo>
                    <a:pt x="69397" y="14676"/>
                    <a:pt x="69397" y="14676"/>
                    <a:pt x="69397" y="14676"/>
                  </a:cubicBezTo>
                  <a:cubicBezTo>
                    <a:pt x="68674" y="15539"/>
                    <a:pt x="68674" y="15539"/>
                    <a:pt x="68674" y="15539"/>
                  </a:cubicBezTo>
                  <a:cubicBezTo>
                    <a:pt x="67951" y="16402"/>
                    <a:pt x="67228" y="17266"/>
                    <a:pt x="67228" y="18129"/>
                  </a:cubicBezTo>
                  <a:cubicBezTo>
                    <a:pt x="66506" y="19856"/>
                    <a:pt x="66506" y="20719"/>
                    <a:pt x="65783" y="21582"/>
                  </a:cubicBezTo>
                  <a:cubicBezTo>
                    <a:pt x="65783" y="22446"/>
                    <a:pt x="65783" y="24172"/>
                    <a:pt x="65060" y="25035"/>
                  </a:cubicBezTo>
                  <a:cubicBezTo>
                    <a:pt x="65060" y="26762"/>
                    <a:pt x="65060" y="27625"/>
                    <a:pt x="65060" y="28489"/>
                  </a:cubicBezTo>
                  <a:cubicBezTo>
                    <a:pt x="65060" y="30215"/>
                    <a:pt x="65060" y="31079"/>
                    <a:pt x="65060" y="32805"/>
                  </a:cubicBezTo>
                  <a:cubicBezTo>
                    <a:pt x="65060" y="40575"/>
                    <a:pt x="65060" y="40575"/>
                    <a:pt x="65060" y="40575"/>
                  </a:cubicBezTo>
                  <a:cubicBezTo>
                    <a:pt x="65060" y="42302"/>
                    <a:pt x="63614" y="43165"/>
                    <a:pt x="62168" y="43165"/>
                  </a:cubicBezTo>
                  <a:cubicBezTo>
                    <a:pt x="61445" y="43165"/>
                    <a:pt x="60722" y="43165"/>
                    <a:pt x="60722" y="42302"/>
                  </a:cubicBezTo>
                  <a:cubicBezTo>
                    <a:pt x="60722" y="42302"/>
                    <a:pt x="60722" y="42302"/>
                    <a:pt x="60722" y="42302"/>
                  </a:cubicBezTo>
                  <a:cubicBezTo>
                    <a:pt x="59999" y="41438"/>
                    <a:pt x="59999" y="41438"/>
                    <a:pt x="59999" y="41438"/>
                  </a:cubicBezTo>
                  <a:cubicBezTo>
                    <a:pt x="59999" y="41438"/>
                    <a:pt x="59277" y="41438"/>
                    <a:pt x="59277" y="40575"/>
                  </a:cubicBezTo>
                  <a:cubicBezTo>
                    <a:pt x="59277" y="40575"/>
                    <a:pt x="58554" y="40575"/>
                    <a:pt x="57831" y="39712"/>
                  </a:cubicBezTo>
                  <a:cubicBezTo>
                    <a:pt x="57831" y="39712"/>
                    <a:pt x="57831" y="39712"/>
                    <a:pt x="57831" y="39712"/>
                  </a:cubicBezTo>
                  <a:cubicBezTo>
                    <a:pt x="57108" y="39712"/>
                    <a:pt x="57108" y="39712"/>
                    <a:pt x="57108" y="39712"/>
                  </a:cubicBezTo>
                  <a:cubicBezTo>
                    <a:pt x="56385" y="40575"/>
                    <a:pt x="55662" y="40575"/>
                    <a:pt x="54939" y="41438"/>
                  </a:cubicBezTo>
                  <a:cubicBezTo>
                    <a:pt x="54216" y="42302"/>
                    <a:pt x="53493" y="43165"/>
                    <a:pt x="52771" y="44892"/>
                  </a:cubicBezTo>
                  <a:cubicBezTo>
                    <a:pt x="52771" y="45755"/>
                    <a:pt x="52771" y="46618"/>
                    <a:pt x="52048" y="47482"/>
                  </a:cubicBezTo>
                  <a:cubicBezTo>
                    <a:pt x="52048" y="48345"/>
                    <a:pt x="52048" y="49208"/>
                    <a:pt x="52048" y="50071"/>
                  </a:cubicBezTo>
                  <a:cubicBezTo>
                    <a:pt x="52048" y="50071"/>
                    <a:pt x="52048" y="50071"/>
                    <a:pt x="52048" y="50071"/>
                  </a:cubicBezTo>
                  <a:cubicBezTo>
                    <a:pt x="52771" y="50935"/>
                    <a:pt x="52048" y="51798"/>
                    <a:pt x="51325" y="51798"/>
                  </a:cubicBezTo>
                  <a:cubicBezTo>
                    <a:pt x="50602" y="51798"/>
                    <a:pt x="49879" y="51798"/>
                    <a:pt x="49156" y="50935"/>
                  </a:cubicBezTo>
                  <a:cubicBezTo>
                    <a:pt x="49156" y="50071"/>
                    <a:pt x="48433" y="49208"/>
                    <a:pt x="47710" y="48345"/>
                  </a:cubicBezTo>
                  <a:cubicBezTo>
                    <a:pt x="47710" y="46618"/>
                    <a:pt x="46987" y="45755"/>
                    <a:pt x="46265" y="44892"/>
                  </a:cubicBezTo>
                  <a:cubicBezTo>
                    <a:pt x="45542" y="44028"/>
                    <a:pt x="44819" y="43165"/>
                    <a:pt x="44096" y="43165"/>
                  </a:cubicBezTo>
                  <a:cubicBezTo>
                    <a:pt x="42650" y="42302"/>
                    <a:pt x="41927" y="41438"/>
                    <a:pt x="41204" y="41438"/>
                  </a:cubicBezTo>
                  <a:cubicBezTo>
                    <a:pt x="39036" y="41438"/>
                    <a:pt x="36867" y="41438"/>
                    <a:pt x="35421" y="42302"/>
                  </a:cubicBezTo>
                  <a:cubicBezTo>
                    <a:pt x="34698" y="43165"/>
                    <a:pt x="33253" y="44028"/>
                    <a:pt x="32530" y="44892"/>
                  </a:cubicBezTo>
                  <a:cubicBezTo>
                    <a:pt x="31807" y="45755"/>
                    <a:pt x="31084" y="46618"/>
                    <a:pt x="30361" y="47482"/>
                  </a:cubicBezTo>
                  <a:cubicBezTo>
                    <a:pt x="28192" y="50935"/>
                    <a:pt x="26746" y="56115"/>
                    <a:pt x="26746" y="61294"/>
                  </a:cubicBezTo>
                  <a:cubicBezTo>
                    <a:pt x="26746" y="63884"/>
                    <a:pt x="26746" y="65611"/>
                    <a:pt x="27469" y="68201"/>
                  </a:cubicBezTo>
                  <a:cubicBezTo>
                    <a:pt x="28192" y="69064"/>
                    <a:pt x="28192" y="70791"/>
                    <a:pt x="28915" y="71654"/>
                  </a:cubicBezTo>
                  <a:cubicBezTo>
                    <a:pt x="28915" y="72517"/>
                    <a:pt x="29638" y="73381"/>
                    <a:pt x="30361" y="75107"/>
                  </a:cubicBezTo>
                  <a:cubicBezTo>
                    <a:pt x="31084" y="75971"/>
                    <a:pt x="30361" y="77697"/>
                    <a:pt x="29638" y="77697"/>
                  </a:cubicBezTo>
                  <a:cubicBezTo>
                    <a:pt x="28915" y="78561"/>
                    <a:pt x="28192" y="78561"/>
                    <a:pt x="27469" y="77697"/>
                  </a:cubicBezTo>
                  <a:cubicBezTo>
                    <a:pt x="26746" y="77697"/>
                    <a:pt x="26746" y="77697"/>
                    <a:pt x="26746" y="77697"/>
                  </a:cubicBezTo>
                  <a:cubicBezTo>
                    <a:pt x="26024" y="76834"/>
                    <a:pt x="26024" y="76834"/>
                    <a:pt x="26024" y="76834"/>
                  </a:cubicBezTo>
                  <a:cubicBezTo>
                    <a:pt x="26024" y="76834"/>
                    <a:pt x="25301" y="76834"/>
                    <a:pt x="25301" y="75971"/>
                  </a:cubicBezTo>
                  <a:cubicBezTo>
                    <a:pt x="24578" y="75971"/>
                    <a:pt x="24578" y="75971"/>
                    <a:pt x="24578" y="75971"/>
                  </a:cubicBezTo>
                  <a:cubicBezTo>
                    <a:pt x="23855" y="75971"/>
                    <a:pt x="23855" y="75971"/>
                    <a:pt x="23132" y="75971"/>
                  </a:cubicBezTo>
                  <a:cubicBezTo>
                    <a:pt x="23132" y="75971"/>
                    <a:pt x="23132" y="75971"/>
                    <a:pt x="22409" y="75971"/>
                  </a:cubicBezTo>
                  <a:cubicBezTo>
                    <a:pt x="21686" y="76834"/>
                    <a:pt x="21686" y="76834"/>
                    <a:pt x="21686" y="76834"/>
                  </a:cubicBezTo>
                  <a:cubicBezTo>
                    <a:pt x="21686" y="76834"/>
                    <a:pt x="20963" y="77697"/>
                    <a:pt x="20963" y="78561"/>
                  </a:cubicBezTo>
                  <a:cubicBezTo>
                    <a:pt x="20963" y="78561"/>
                    <a:pt x="20240" y="78561"/>
                    <a:pt x="20240" y="79424"/>
                  </a:cubicBezTo>
                  <a:cubicBezTo>
                    <a:pt x="20240" y="79424"/>
                    <a:pt x="20240" y="80287"/>
                    <a:pt x="20240" y="80287"/>
                  </a:cubicBezTo>
                  <a:cubicBezTo>
                    <a:pt x="20240" y="81151"/>
                    <a:pt x="20240" y="81151"/>
                    <a:pt x="20240" y="82014"/>
                  </a:cubicBezTo>
                  <a:cubicBezTo>
                    <a:pt x="20240" y="82014"/>
                    <a:pt x="19518" y="82877"/>
                    <a:pt x="20240" y="82877"/>
                  </a:cubicBezTo>
                  <a:cubicBezTo>
                    <a:pt x="20240" y="82877"/>
                    <a:pt x="20240" y="83741"/>
                    <a:pt x="20240" y="83741"/>
                  </a:cubicBezTo>
                  <a:cubicBezTo>
                    <a:pt x="20240" y="84604"/>
                    <a:pt x="20240" y="84604"/>
                    <a:pt x="20240" y="85467"/>
                  </a:cubicBezTo>
                  <a:cubicBezTo>
                    <a:pt x="20963" y="85467"/>
                    <a:pt x="20963" y="85467"/>
                    <a:pt x="20963" y="86330"/>
                  </a:cubicBezTo>
                  <a:cubicBezTo>
                    <a:pt x="20963" y="86330"/>
                    <a:pt x="21686" y="86330"/>
                    <a:pt x="21686" y="87194"/>
                  </a:cubicBezTo>
                  <a:cubicBezTo>
                    <a:pt x="21686" y="87194"/>
                    <a:pt x="21686" y="87194"/>
                    <a:pt x="21686" y="87194"/>
                  </a:cubicBezTo>
                  <a:cubicBezTo>
                    <a:pt x="23132" y="88920"/>
                    <a:pt x="22409" y="90647"/>
                    <a:pt x="21686" y="91510"/>
                  </a:cubicBezTo>
                  <a:cubicBezTo>
                    <a:pt x="20963" y="92374"/>
                    <a:pt x="19518" y="92374"/>
                    <a:pt x="18795" y="91510"/>
                  </a:cubicBezTo>
                  <a:cubicBezTo>
                    <a:pt x="17349" y="90647"/>
                    <a:pt x="15903" y="89784"/>
                    <a:pt x="14457" y="88920"/>
                  </a:cubicBezTo>
                  <a:cubicBezTo>
                    <a:pt x="13012" y="88920"/>
                    <a:pt x="12289" y="88920"/>
                    <a:pt x="11566" y="88920"/>
                  </a:cubicBezTo>
                  <a:cubicBezTo>
                    <a:pt x="10843" y="88920"/>
                    <a:pt x="10120" y="88920"/>
                    <a:pt x="10120" y="88920"/>
                  </a:cubicBezTo>
                  <a:cubicBezTo>
                    <a:pt x="9397" y="88920"/>
                    <a:pt x="8674" y="88920"/>
                    <a:pt x="7951" y="89784"/>
                  </a:cubicBezTo>
                  <a:cubicBezTo>
                    <a:pt x="7228" y="89784"/>
                    <a:pt x="7228" y="90647"/>
                    <a:pt x="6506" y="91510"/>
                  </a:cubicBezTo>
                  <a:cubicBezTo>
                    <a:pt x="5783" y="92374"/>
                    <a:pt x="5783" y="93237"/>
                    <a:pt x="5060" y="94100"/>
                  </a:cubicBezTo>
                  <a:cubicBezTo>
                    <a:pt x="5060" y="94964"/>
                    <a:pt x="4337" y="95827"/>
                    <a:pt x="4337" y="96690"/>
                  </a:cubicBezTo>
                  <a:cubicBezTo>
                    <a:pt x="3614" y="100143"/>
                    <a:pt x="2891" y="105323"/>
                    <a:pt x="3614" y="108776"/>
                  </a:cubicBezTo>
                  <a:cubicBezTo>
                    <a:pt x="3614" y="111366"/>
                    <a:pt x="4337" y="113093"/>
                    <a:pt x="5060" y="115683"/>
                  </a:cubicBezTo>
                  <a:cubicBezTo>
                    <a:pt x="5060" y="116546"/>
                    <a:pt x="5783" y="117410"/>
                    <a:pt x="6506" y="118273"/>
                  </a:cubicBezTo>
                  <a:cubicBezTo>
                    <a:pt x="7228" y="118273"/>
                    <a:pt x="7228" y="119136"/>
                    <a:pt x="8674" y="119136"/>
                  </a:cubicBezTo>
                  <a:cubicBezTo>
                    <a:pt x="8674" y="119136"/>
                    <a:pt x="8674" y="119136"/>
                    <a:pt x="8674" y="119136"/>
                  </a:cubicBezTo>
                  <a:cubicBezTo>
                    <a:pt x="8674" y="119136"/>
                    <a:pt x="8674" y="119136"/>
                    <a:pt x="8674" y="119136"/>
                  </a:cubicBezTo>
                  <a:lnTo>
                    <a:pt x="8674" y="1200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58" name="Shape 5411"/>
          <p:cNvSpPr/>
          <p:nvPr/>
        </p:nvSpPr>
        <p:spPr>
          <a:xfrm>
            <a:off x="4995519" y="2134033"/>
            <a:ext cx="467156" cy="4449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8655" y="70303"/>
                </a:moveTo>
                <a:cubicBezTo>
                  <a:pt x="73613" y="70303"/>
                  <a:pt x="73613" y="70303"/>
                  <a:pt x="73613" y="70303"/>
                </a:cubicBezTo>
                <a:cubicBezTo>
                  <a:pt x="73613" y="80000"/>
                  <a:pt x="73613" y="80000"/>
                  <a:pt x="73613" y="80000"/>
                </a:cubicBezTo>
                <a:cubicBezTo>
                  <a:pt x="70588" y="80000"/>
                  <a:pt x="70588" y="80000"/>
                  <a:pt x="70588" y="80000"/>
                </a:cubicBezTo>
                <a:cubicBezTo>
                  <a:pt x="70588" y="70303"/>
                  <a:pt x="70588" y="70303"/>
                  <a:pt x="70588" y="70303"/>
                </a:cubicBezTo>
                <a:cubicBezTo>
                  <a:pt x="65546" y="70303"/>
                  <a:pt x="65546" y="70303"/>
                  <a:pt x="65546" y="70303"/>
                </a:cubicBezTo>
                <a:cubicBezTo>
                  <a:pt x="63529" y="70303"/>
                  <a:pt x="61512" y="72727"/>
                  <a:pt x="61512" y="75151"/>
                </a:cubicBezTo>
                <a:cubicBezTo>
                  <a:pt x="61512" y="89696"/>
                  <a:pt x="61512" y="89696"/>
                  <a:pt x="61512" y="89696"/>
                </a:cubicBezTo>
                <a:cubicBezTo>
                  <a:pt x="61512" y="92121"/>
                  <a:pt x="63529" y="94545"/>
                  <a:pt x="65546" y="94545"/>
                </a:cubicBezTo>
                <a:cubicBezTo>
                  <a:pt x="78655" y="94545"/>
                  <a:pt x="78655" y="94545"/>
                  <a:pt x="78655" y="94545"/>
                </a:cubicBezTo>
                <a:cubicBezTo>
                  <a:pt x="80672" y="94545"/>
                  <a:pt x="82689" y="92121"/>
                  <a:pt x="82689" y="89696"/>
                </a:cubicBezTo>
                <a:cubicBezTo>
                  <a:pt x="82689" y="75151"/>
                  <a:pt x="82689" y="75151"/>
                  <a:pt x="82689" y="75151"/>
                </a:cubicBezTo>
                <a:cubicBezTo>
                  <a:pt x="82689" y="72727"/>
                  <a:pt x="80672" y="70303"/>
                  <a:pt x="78655" y="70303"/>
                </a:cubicBezTo>
                <a:moveTo>
                  <a:pt x="55462" y="70303"/>
                </a:moveTo>
                <a:cubicBezTo>
                  <a:pt x="49411" y="70303"/>
                  <a:pt x="49411" y="70303"/>
                  <a:pt x="49411" y="70303"/>
                </a:cubicBezTo>
                <a:cubicBezTo>
                  <a:pt x="49411" y="80000"/>
                  <a:pt x="49411" y="80000"/>
                  <a:pt x="49411" y="80000"/>
                </a:cubicBezTo>
                <a:cubicBezTo>
                  <a:pt x="47394" y="80000"/>
                  <a:pt x="47394" y="80000"/>
                  <a:pt x="47394" y="80000"/>
                </a:cubicBezTo>
                <a:cubicBezTo>
                  <a:pt x="47394" y="70303"/>
                  <a:pt x="47394" y="70303"/>
                  <a:pt x="47394" y="70303"/>
                </a:cubicBezTo>
                <a:cubicBezTo>
                  <a:pt x="41344" y="70303"/>
                  <a:pt x="41344" y="70303"/>
                  <a:pt x="41344" y="70303"/>
                </a:cubicBezTo>
                <a:cubicBezTo>
                  <a:pt x="39327" y="70303"/>
                  <a:pt x="38319" y="72727"/>
                  <a:pt x="38319" y="75151"/>
                </a:cubicBezTo>
                <a:cubicBezTo>
                  <a:pt x="38319" y="89696"/>
                  <a:pt x="38319" y="89696"/>
                  <a:pt x="38319" y="89696"/>
                </a:cubicBezTo>
                <a:cubicBezTo>
                  <a:pt x="38319" y="92121"/>
                  <a:pt x="39327" y="94545"/>
                  <a:pt x="41344" y="94545"/>
                </a:cubicBezTo>
                <a:cubicBezTo>
                  <a:pt x="55462" y="94545"/>
                  <a:pt x="55462" y="94545"/>
                  <a:pt x="55462" y="94545"/>
                </a:cubicBezTo>
                <a:cubicBezTo>
                  <a:pt x="57478" y="94545"/>
                  <a:pt x="58487" y="92121"/>
                  <a:pt x="58487" y="89696"/>
                </a:cubicBezTo>
                <a:cubicBezTo>
                  <a:pt x="58487" y="75151"/>
                  <a:pt x="58487" y="75151"/>
                  <a:pt x="58487" y="75151"/>
                </a:cubicBezTo>
                <a:cubicBezTo>
                  <a:pt x="58487" y="72727"/>
                  <a:pt x="57478" y="70303"/>
                  <a:pt x="55462" y="70303"/>
                </a:cubicBezTo>
                <a:moveTo>
                  <a:pt x="89747" y="96969"/>
                </a:moveTo>
                <a:cubicBezTo>
                  <a:pt x="84705" y="96969"/>
                  <a:pt x="84705" y="96969"/>
                  <a:pt x="84705" y="96969"/>
                </a:cubicBezTo>
                <a:cubicBezTo>
                  <a:pt x="84705" y="105454"/>
                  <a:pt x="84705" y="105454"/>
                  <a:pt x="84705" y="105454"/>
                </a:cubicBezTo>
                <a:cubicBezTo>
                  <a:pt x="81680" y="105454"/>
                  <a:pt x="81680" y="105454"/>
                  <a:pt x="81680" y="105454"/>
                </a:cubicBezTo>
                <a:cubicBezTo>
                  <a:pt x="81680" y="96969"/>
                  <a:pt x="81680" y="96969"/>
                  <a:pt x="81680" y="96969"/>
                </a:cubicBezTo>
                <a:cubicBezTo>
                  <a:pt x="76638" y="96969"/>
                  <a:pt x="76638" y="96969"/>
                  <a:pt x="76638" y="96969"/>
                </a:cubicBezTo>
                <a:cubicBezTo>
                  <a:pt x="74621" y="96969"/>
                  <a:pt x="72605" y="99393"/>
                  <a:pt x="72605" y="101818"/>
                </a:cubicBezTo>
                <a:cubicBezTo>
                  <a:pt x="72605" y="115151"/>
                  <a:pt x="72605" y="115151"/>
                  <a:pt x="72605" y="115151"/>
                </a:cubicBezTo>
                <a:cubicBezTo>
                  <a:pt x="72605" y="117575"/>
                  <a:pt x="74621" y="119999"/>
                  <a:pt x="76638" y="119999"/>
                </a:cubicBezTo>
                <a:cubicBezTo>
                  <a:pt x="89747" y="119999"/>
                  <a:pt x="89747" y="119999"/>
                  <a:pt x="89747" y="119999"/>
                </a:cubicBezTo>
                <a:cubicBezTo>
                  <a:pt x="91764" y="119999"/>
                  <a:pt x="93781" y="117575"/>
                  <a:pt x="93781" y="115151"/>
                </a:cubicBezTo>
                <a:cubicBezTo>
                  <a:pt x="93781" y="101818"/>
                  <a:pt x="93781" y="101818"/>
                  <a:pt x="93781" y="101818"/>
                </a:cubicBezTo>
                <a:cubicBezTo>
                  <a:pt x="93781" y="99393"/>
                  <a:pt x="91764" y="96969"/>
                  <a:pt x="89747" y="96969"/>
                </a:cubicBezTo>
                <a:moveTo>
                  <a:pt x="66554" y="96969"/>
                </a:moveTo>
                <a:cubicBezTo>
                  <a:pt x="61512" y="96969"/>
                  <a:pt x="61512" y="96969"/>
                  <a:pt x="61512" y="96969"/>
                </a:cubicBezTo>
                <a:cubicBezTo>
                  <a:pt x="61512" y="105454"/>
                  <a:pt x="61512" y="105454"/>
                  <a:pt x="61512" y="105454"/>
                </a:cubicBezTo>
                <a:cubicBezTo>
                  <a:pt x="58487" y="105454"/>
                  <a:pt x="58487" y="105454"/>
                  <a:pt x="58487" y="105454"/>
                </a:cubicBezTo>
                <a:cubicBezTo>
                  <a:pt x="58487" y="96969"/>
                  <a:pt x="58487" y="96969"/>
                  <a:pt x="58487" y="96969"/>
                </a:cubicBezTo>
                <a:cubicBezTo>
                  <a:pt x="53445" y="96969"/>
                  <a:pt x="53445" y="96969"/>
                  <a:pt x="53445" y="96969"/>
                </a:cubicBezTo>
                <a:cubicBezTo>
                  <a:pt x="51428" y="96969"/>
                  <a:pt x="49411" y="99393"/>
                  <a:pt x="49411" y="101818"/>
                </a:cubicBezTo>
                <a:cubicBezTo>
                  <a:pt x="49411" y="115151"/>
                  <a:pt x="49411" y="115151"/>
                  <a:pt x="49411" y="115151"/>
                </a:cubicBezTo>
                <a:cubicBezTo>
                  <a:pt x="49411" y="117575"/>
                  <a:pt x="51428" y="119999"/>
                  <a:pt x="53445" y="119999"/>
                </a:cubicBezTo>
                <a:cubicBezTo>
                  <a:pt x="66554" y="119999"/>
                  <a:pt x="66554" y="119999"/>
                  <a:pt x="66554" y="119999"/>
                </a:cubicBezTo>
                <a:cubicBezTo>
                  <a:pt x="68571" y="119999"/>
                  <a:pt x="70588" y="117575"/>
                  <a:pt x="70588" y="115151"/>
                </a:cubicBezTo>
                <a:cubicBezTo>
                  <a:pt x="70588" y="101818"/>
                  <a:pt x="70588" y="101818"/>
                  <a:pt x="70588" y="101818"/>
                </a:cubicBezTo>
                <a:cubicBezTo>
                  <a:pt x="70588" y="99393"/>
                  <a:pt x="68571" y="96969"/>
                  <a:pt x="66554" y="96969"/>
                </a:cubicBezTo>
                <a:moveTo>
                  <a:pt x="43361" y="96969"/>
                </a:moveTo>
                <a:cubicBezTo>
                  <a:pt x="38319" y="96969"/>
                  <a:pt x="38319" y="96969"/>
                  <a:pt x="38319" y="96969"/>
                </a:cubicBezTo>
                <a:cubicBezTo>
                  <a:pt x="38319" y="105454"/>
                  <a:pt x="38319" y="105454"/>
                  <a:pt x="38319" y="105454"/>
                </a:cubicBezTo>
                <a:cubicBezTo>
                  <a:pt x="35294" y="105454"/>
                  <a:pt x="35294" y="105454"/>
                  <a:pt x="35294" y="105454"/>
                </a:cubicBezTo>
                <a:cubicBezTo>
                  <a:pt x="35294" y="96969"/>
                  <a:pt x="35294" y="96969"/>
                  <a:pt x="35294" y="96969"/>
                </a:cubicBezTo>
                <a:cubicBezTo>
                  <a:pt x="30252" y="96969"/>
                  <a:pt x="30252" y="96969"/>
                  <a:pt x="30252" y="96969"/>
                </a:cubicBezTo>
                <a:cubicBezTo>
                  <a:pt x="28235" y="96969"/>
                  <a:pt x="26218" y="99393"/>
                  <a:pt x="26218" y="101818"/>
                </a:cubicBezTo>
                <a:cubicBezTo>
                  <a:pt x="26218" y="115151"/>
                  <a:pt x="26218" y="115151"/>
                  <a:pt x="26218" y="115151"/>
                </a:cubicBezTo>
                <a:cubicBezTo>
                  <a:pt x="26218" y="117575"/>
                  <a:pt x="28235" y="119999"/>
                  <a:pt x="30252" y="119999"/>
                </a:cubicBezTo>
                <a:cubicBezTo>
                  <a:pt x="43361" y="119999"/>
                  <a:pt x="43361" y="119999"/>
                  <a:pt x="43361" y="119999"/>
                </a:cubicBezTo>
                <a:cubicBezTo>
                  <a:pt x="45378" y="119999"/>
                  <a:pt x="47394" y="117575"/>
                  <a:pt x="47394" y="115151"/>
                </a:cubicBezTo>
                <a:cubicBezTo>
                  <a:pt x="47394" y="101818"/>
                  <a:pt x="47394" y="101818"/>
                  <a:pt x="47394" y="101818"/>
                </a:cubicBezTo>
                <a:cubicBezTo>
                  <a:pt x="47394" y="99393"/>
                  <a:pt x="45378" y="96969"/>
                  <a:pt x="43361" y="96969"/>
                </a:cubicBezTo>
                <a:moveTo>
                  <a:pt x="100840" y="47272"/>
                </a:moveTo>
                <a:cubicBezTo>
                  <a:pt x="81680" y="47272"/>
                  <a:pt x="81680" y="47272"/>
                  <a:pt x="81680" y="47272"/>
                </a:cubicBezTo>
                <a:cubicBezTo>
                  <a:pt x="81680" y="36363"/>
                  <a:pt x="81680" y="36363"/>
                  <a:pt x="81680" y="36363"/>
                </a:cubicBezTo>
                <a:cubicBezTo>
                  <a:pt x="100840" y="36363"/>
                  <a:pt x="100840" y="36363"/>
                  <a:pt x="100840" y="36363"/>
                </a:cubicBezTo>
                <a:lnTo>
                  <a:pt x="100840" y="47272"/>
                </a:lnTo>
                <a:close/>
                <a:moveTo>
                  <a:pt x="69579" y="47272"/>
                </a:moveTo>
                <a:cubicBezTo>
                  <a:pt x="50420" y="47272"/>
                  <a:pt x="50420" y="47272"/>
                  <a:pt x="50420" y="47272"/>
                </a:cubicBezTo>
                <a:cubicBezTo>
                  <a:pt x="50420" y="36363"/>
                  <a:pt x="50420" y="36363"/>
                  <a:pt x="50420" y="36363"/>
                </a:cubicBezTo>
                <a:cubicBezTo>
                  <a:pt x="69579" y="36363"/>
                  <a:pt x="69579" y="36363"/>
                  <a:pt x="69579" y="36363"/>
                </a:cubicBezTo>
                <a:lnTo>
                  <a:pt x="69579" y="47272"/>
                </a:lnTo>
                <a:close/>
                <a:moveTo>
                  <a:pt x="38319" y="47272"/>
                </a:moveTo>
                <a:cubicBezTo>
                  <a:pt x="19159" y="47272"/>
                  <a:pt x="19159" y="47272"/>
                  <a:pt x="19159" y="47272"/>
                </a:cubicBezTo>
                <a:cubicBezTo>
                  <a:pt x="19159" y="36363"/>
                  <a:pt x="19159" y="36363"/>
                  <a:pt x="19159" y="36363"/>
                </a:cubicBezTo>
                <a:cubicBezTo>
                  <a:pt x="38319" y="36363"/>
                  <a:pt x="38319" y="36363"/>
                  <a:pt x="38319" y="36363"/>
                </a:cubicBezTo>
                <a:lnTo>
                  <a:pt x="38319" y="47272"/>
                </a:lnTo>
                <a:close/>
                <a:moveTo>
                  <a:pt x="116974" y="27878"/>
                </a:moveTo>
                <a:cubicBezTo>
                  <a:pt x="62521" y="1212"/>
                  <a:pt x="62521" y="1212"/>
                  <a:pt x="62521" y="1212"/>
                </a:cubicBezTo>
                <a:cubicBezTo>
                  <a:pt x="60504" y="0"/>
                  <a:pt x="58487" y="0"/>
                  <a:pt x="56470" y="1212"/>
                </a:cubicBezTo>
                <a:cubicBezTo>
                  <a:pt x="2016" y="27878"/>
                  <a:pt x="2016" y="27878"/>
                  <a:pt x="2016" y="27878"/>
                </a:cubicBezTo>
                <a:cubicBezTo>
                  <a:pt x="1008" y="29090"/>
                  <a:pt x="0" y="30303"/>
                  <a:pt x="0" y="32727"/>
                </a:cubicBezTo>
                <a:cubicBezTo>
                  <a:pt x="0" y="42424"/>
                  <a:pt x="0" y="42424"/>
                  <a:pt x="0" y="42424"/>
                </a:cubicBezTo>
                <a:cubicBezTo>
                  <a:pt x="0" y="44848"/>
                  <a:pt x="2016" y="47272"/>
                  <a:pt x="4033" y="47272"/>
                </a:cubicBezTo>
                <a:cubicBezTo>
                  <a:pt x="7058" y="47272"/>
                  <a:pt x="7058" y="47272"/>
                  <a:pt x="7058" y="47272"/>
                </a:cubicBezTo>
                <a:cubicBezTo>
                  <a:pt x="7058" y="47272"/>
                  <a:pt x="8067" y="47272"/>
                  <a:pt x="8067" y="48484"/>
                </a:cubicBezTo>
                <a:cubicBezTo>
                  <a:pt x="8067" y="109090"/>
                  <a:pt x="8067" y="109090"/>
                  <a:pt x="8067" y="109090"/>
                </a:cubicBezTo>
                <a:cubicBezTo>
                  <a:pt x="8067" y="115151"/>
                  <a:pt x="12100" y="119999"/>
                  <a:pt x="16134" y="119999"/>
                </a:cubicBezTo>
                <a:cubicBezTo>
                  <a:pt x="19159" y="119999"/>
                  <a:pt x="19159" y="119999"/>
                  <a:pt x="19159" y="119999"/>
                </a:cubicBezTo>
                <a:cubicBezTo>
                  <a:pt x="19159" y="64242"/>
                  <a:pt x="19159" y="64242"/>
                  <a:pt x="19159" y="64242"/>
                </a:cubicBezTo>
                <a:cubicBezTo>
                  <a:pt x="100840" y="64242"/>
                  <a:pt x="100840" y="64242"/>
                  <a:pt x="100840" y="64242"/>
                </a:cubicBezTo>
                <a:cubicBezTo>
                  <a:pt x="100840" y="119999"/>
                  <a:pt x="100840" y="119999"/>
                  <a:pt x="100840" y="119999"/>
                </a:cubicBezTo>
                <a:cubicBezTo>
                  <a:pt x="103865" y="119999"/>
                  <a:pt x="103865" y="119999"/>
                  <a:pt x="103865" y="119999"/>
                </a:cubicBezTo>
                <a:cubicBezTo>
                  <a:pt x="107899" y="119999"/>
                  <a:pt x="111932" y="115151"/>
                  <a:pt x="111932" y="109090"/>
                </a:cubicBezTo>
                <a:cubicBezTo>
                  <a:pt x="111932" y="48484"/>
                  <a:pt x="111932" y="48484"/>
                  <a:pt x="111932" y="48484"/>
                </a:cubicBezTo>
                <a:cubicBezTo>
                  <a:pt x="111932" y="47272"/>
                  <a:pt x="112941" y="47272"/>
                  <a:pt x="112941" y="47272"/>
                </a:cubicBezTo>
                <a:cubicBezTo>
                  <a:pt x="115966" y="47272"/>
                  <a:pt x="115966" y="47272"/>
                  <a:pt x="115966" y="47272"/>
                </a:cubicBezTo>
                <a:cubicBezTo>
                  <a:pt x="117983" y="47272"/>
                  <a:pt x="120000" y="44848"/>
                  <a:pt x="120000" y="42424"/>
                </a:cubicBezTo>
                <a:cubicBezTo>
                  <a:pt x="120000" y="32727"/>
                  <a:pt x="120000" y="32727"/>
                  <a:pt x="120000" y="32727"/>
                </a:cubicBezTo>
                <a:cubicBezTo>
                  <a:pt x="120000" y="30303"/>
                  <a:pt x="118991" y="29090"/>
                  <a:pt x="116974" y="27878"/>
                </a:cubicBezTo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  <p:sp>
        <p:nvSpPr>
          <p:cNvPr id="59" name="Shape 1299"/>
          <p:cNvSpPr/>
          <p:nvPr/>
        </p:nvSpPr>
        <p:spPr>
          <a:xfrm rot="19773099">
            <a:off x="3022085" y="1066360"/>
            <a:ext cx="660266" cy="455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267" y="107246"/>
                </a:moveTo>
                <a:cubicBezTo>
                  <a:pt x="113267" y="106666"/>
                  <a:pt x="113267" y="106086"/>
                  <a:pt x="113267" y="105507"/>
                </a:cubicBezTo>
                <a:cubicBezTo>
                  <a:pt x="113267" y="33043"/>
                  <a:pt x="113267" y="33043"/>
                  <a:pt x="113267" y="33043"/>
                </a:cubicBezTo>
                <a:cubicBezTo>
                  <a:pt x="113267" y="29565"/>
                  <a:pt x="111683" y="27246"/>
                  <a:pt x="109306" y="27246"/>
                </a:cubicBezTo>
                <a:cubicBezTo>
                  <a:pt x="85544" y="27246"/>
                  <a:pt x="85544" y="27246"/>
                  <a:pt x="85544" y="27246"/>
                </a:cubicBezTo>
                <a:cubicBezTo>
                  <a:pt x="85544" y="103768"/>
                  <a:pt x="85544" y="103768"/>
                  <a:pt x="85544" y="103768"/>
                </a:cubicBezTo>
                <a:cubicBezTo>
                  <a:pt x="85544" y="104927"/>
                  <a:pt x="85544" y="106086"/>
                  <a:pt x="85148" y="107246"/>
                </a:cubicBezTo>
                <a:cubicBezTo>
                  <a:pt x="82376" y="107246"/>
                  <a:pt x="82376" y="107246"/>
                  <a:pt x="82376" y="107246"/>
                </a:cubicBezTo>
                <a:cubicBezTo>
                  <a:pt x="82772" y="106666"/>
                  <a:pt x="82772" y="106086"/>
                  <a:pt x="82772" y="105507"/>
                </a:cubicBezTo>
                <a:cubicBezTo>
                  <a:pt x="82772" y="6376"/>
                  <a:pt x="82772" y="6376"/>
                  <a:pt x="82772" y="6376"/>
                </a:cubicBezTo>
                <a:cubicBezTo>
                  <a:pt x="82772" y="2898"/>
                  <a:pt x="80792" y="0"/>
                  <a:pt x="78415" y="0"/>
                </a:cubicBezTo>
                <a:cubicBezTo>
                  <a:pt x="41584" y="0"/>
                  <a:pt x="41584" y="0"/>
                  <a:pt x="41584" y="0"/>
                </a:cubicBezTo>
                <a:cubicBezTo>
                  <a:pt x="39207" y="0"/>
                  <a:pt x="37227" y="2898"/>
                  <a:pt x="37227" y="6376"/>
                </a:cubicBezTo>
                <a:cubicBezTo>
                  <a:pt x="37227" y="105507"/>
                  <a:pt x="37227" y="105507"/>
                  <a:pt x="37227" y="105507"/>
                </a:cubicBezTo>
                <a:cubicBezTo>
                  <a:pt x="37227" y="106086"/>
                  <a:pt x="37227" y="106666"/>
                  <a:pt x="37623" y="107246"/>
                </a:cubicBezTo>
                <a:cubicBezTo>
                  <a:pt x="34851" y="107246"/>
                  <a:pt x="34851" y="107246"/>
                  <a:pt x="34851" y="107246"/>
                </a:cubicBezTo>
                <a:cubicBezTo>
                  <a:pt x="34455" y="106086"/>
                  <a:pt x="34455" y="104927"/>
                  <a:pt x="34455" y="103768"/>
                </a:cubicBezTo>
                <a:cubicBezTo>
                  <a:pt x="34455" y="27246"/>
                  <a:pt x="34455" y="27246"/>
                  <a:pt x="34455" y="27246"/>
                </a:cubicBezTo>
                <a:cubicBezTo>
                  <a:pt x="11485" y="27246"/>
                  <a:pt x="11485" y="27246"/>
                  <a:pt x="11485" y="27246"/>
                </a:cubicBezTo>
                <a:cubicBezTo>
                  <a:pt x="9108" y="27246"/>
                  <a:pt x="7128" y="29565"/>
                  <a:pt x="7128" y="33043"/>
                </a:cubicBezTo>
                <a:cubicBezTo>
                  <a:pt x="7128" y="105507"/>
                  <a:pt x="7128" y="105507"/>
                  <a:pt x="7128" y="105507"/>
                </a:cubicBezTo>
                <a:cubicBezTo>
                  <a:pt x="7128" y="106086"/>
                  <a:pt x="7128" y="106666"/>
                  <a:pt x="7524" y="107246"/>
                </a:cubicBezTo>
                <a:cubicBezTo>
                  <a:pt x="0" y="107246"/>
                  <a:pt x="0" y="107246"/>
                  <a:pt x="0" y="107246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107246"/>
                  <a:pt x="120000" y="107246"/>
                  <a:pt x="120000" y="107246"/>
                </a:cubicBezTo>
                <a:lnTo>
                  <a:pt x="113267" y="107246"/>
                </a:lnTo>
                <a:close/>
                <a:moveTo>
                  <a:pt x="19801" y="82318"/>
                </a:moveTo>
                <a:cubicBezTo>
                  <a:pt x="13861" y="82318"/>
                  <a:pt x="13861" y="82318"/>
                  <a:pt x="13861" y="82318"/>
                </a:cubicBezTo>
                <a:cubicBezTo>
                  <a:pt x="13861" y="73043"/>
                  <a:pt x="13861" y="73043"/>
                  <a:pt x="13861" y="73043"/>
                </a:cubicBezTo>
                <a:cubicBezTo>
                  <a:pt x="19801" y="73043"/>
                  <a:pt x="19801" y="73043"/>
                  <a:pt x="19801" y="73043"/>
                </a:cubicBezTo>
                <a:lnTo>
                  <a:pt x="19801" y="82318"/>
                </a:lnTo>
                <a:close/>
                <a:moveTo>
                  <a:pt x="19801" y="66666"/>
                </a:moveTo>
                <a:cubicBezTo>
                  <a:pt x="13861" y="66666"/>
                  <a:pt x="13861" y="66666"/>
                  <a:pt x="13861" y="66666"/>
                </a:cubicBezTo>
                <a:cubicBezTo>
                  <a:pt x="13861" y="57391"/>
                  <a:pt x="13861" y="57391"/>
                  <a:pt x="13861" y="57391"/>
                </a:cubicBezTo>
                <a:cubicBezTo>
                  <a:pt x="19801" y="57391"/>
                  <a:pt x="19801" y="57391"/>
                  <a:pt x="19801" y="57391"/>
                </a:cubicBezTo>
                <a:lnTo>
                  <a:pt x="19801" y="66666"/>
                </a:lnTo>
                <a:close/>
                <a:moveTo>
                  <a:pt x="19801" y="51594"/>
                </a:moveTo>
                <a:cubicBezTo>
                  <a:pt x="13861" y="51594"/>
                  <a:pt x="13861" y="51594"/>
                  <a:pt x="13861" y="51594"/>
                </a:cubicBezTo>
                <a:cubicBezTo>
                  <a:pt x="13861" y="42318"/>
                  <a:pt x="13861" y="42318"/>
                  <a:pt x="13861" y="42318"/>
                </a:cubicBezTo>
                <a:cubicBezTo>
                  <a:pt x="19801" y="42318"/>
                  <a:pt x="19801" y="42318"/>
                  <a:pt x="19801" y="42318"/>
                </a:cubicBezTo>
                <a:lnTo>
                  <a:pt x="19801" y="51594"/>
                </a:lnTo>
                <a:close/>
                <a:moveTo>
                  <a:pt x="29306" y="82318"/>
                </a:moveTo>
                <a:cubicBezTo>
                  <a:pt x="23366" y="82318"/>
                  <a:pt x="23366" y="82318"/>
                  <a:pt x="23366" y="82318"/>
                </a:cubicBezTo>
                <a:cubicBezTo>
                  <a:pt x="23366" y="73043"/>
                  <a:pt x="23366" y="73043"/>
                  <a:pt x="23366" y="73043"/>
                </a:cubicBezTo>
                <a:cubicBezTo>
                  <a:pt x="29306" y="73043"/>
                  <a:pt x="29306" y="73043"/>
                  <a:pt x="29306" y="73043"/>
                </a:cubicBezTo>
                <a:lnTo>
                  <a:pt x="29306" y="82318"/>
                </a:lnTo>
                <a:close/>
                <a:moveTo>
                  <a:pt x="29306" y="66666"/>
                </a:moveTo>
                <a:cubicBezTo>
                  <a:pt x="23366" y="66666"/>
                  <a:pt x="23366" y="66666"/>
                  <a:pt x="23366" y="66666"/>
                </a:cubicBezTo>
                <a:cubicBezTo>
                  <a:pt x="23366" y="57391"/>
                  <a:pt x="23366" y="57391"/>
                  <a:pt x="23366" y="57391"/>
                </a:cubicBezTo>
                <a:cubicBezTo>
                  <a:pt x="29306" y="57391"/>
                  <a:pt x="29306" y="57391"/>
                  <a:pt x="29306" y="57391"/>
                </a:cubicBezTo>
                <a:lnTo>
                  <a:pt x="29306" y="66666"/>
                </a:lnTo>
                <a:close/>
                <a:moveTo>
                  <a:pt x="29306" y="51594"/>
                </a:moveTo>
                <a:cubicBezTo>
                  <a:pt x="23366" y="51594"/>
                  <a:pt x="23366" y="51594"/>
                  <a:pt x="23366" y="51594"/>
                </a:cubicBezTo>
                <a:cubicBezTo>
                  <a:pt x="23366" y="42318"/>
                  <a:pt x="23366" y="42318"/>
                  <a:pt x="23366" y="42318"/>
                </a:cubicBezTo>
                <a:cubicBezTo>
                  <a:pt x="29306" y="42318"/>
                  <a:pt x="29306" y="42318"/>
                  <a:pt x="29306" y="42318"/>
                </a:cubicBezTo>
                <a:lnTo>
                  <a:pt x="29306" y="51594"/>
                </a:lnTo>
                <a:close/>
                <a:moveTo>
                  <a:pt x="69306" y="106666"/>
                </a:moveTo>
                <a:cubicBezTo>
                  <a:pt x="51485" y="106666"/>
                  <a:pt x="51485" y="106666"/>
                  <a:pt x="51485" y="106666"/>
                </a:cubicBezTo>
                <a:cubicBezTo>
                  <a:pt x="51485" y="74202"/>
                  <a:pt x="51485" y="74202"/>
                  <a:pt x="51485" y="74202"/>
                </a:cubicBezTo>
                <a:cubicBezTo>
                  <a:pt x="69306" y="74202"/>
                  <a:pt x="69306" y="74202"/>
                  <a:pt x="69306" y="74202"/>
                </a:cubicBezTo>
                <a:lnTo>
                  <a:pt x="69306" y="106666"/>
                </a:lnTo>
                <a:close/>
                <a:moveTo>
                  <a:pt x="60198" y="46376"/>
                </a:moveTo>
                <a:cubicBezTo>
                  <a:pt x="51881" y="46376"/>
                  <a:pt x="45148" y="36521"/>
                  <a:pt x="45148" y="24927"/>
                </a:cubicBezTo>
                <a:cubicBezTo>
                  <a:pt x="45148" y="12753"/>
                  <a:pt x="51881" y="2898"/>
                  <a:pt x="60198" y="2898"/>
                </a:cubicBezTo>
                <a:cubicBezTo>
                  <a:pt x="68118" y="2898"/>
                  <a:pt x="74851" y="12753"/>
                  <a:pt x="74851" y="24927"/>
                </a:cubicBezTo>
                <a:cubicBezTo>
                  <a:pt x="74851" y="36521"/>
                  <a:pt x="68118" y="46376"/>
                  <a:pt x="60198" y="46376"/>
                </a:cubicBezTo>
                <a:close/>
                <a:moveTo>
                  <a:pt x="98613" y="82318"/>
                </a:moveTo>
                <a:cubicBezTo>
                  <a:pt x="92277" y="82318"/>
                  <a:pt x="92277" y="82318"/>
                  <a:pt x="92277" y="82318"/>
                </a:cubicBezTo>
                <a:cubicBezTo>
                  <a:pt x="92277" y="73043"/>
                  <a:pt x="92277" y="73043"/>
                  <a:pt x="92277" y="73043"/>
                </a:cubicBezTo>
                <a:cubicBezTo>
                  <a:pt x="98613" y="73043"/>
                  <a:pt x="98613" y="73043"/>
                  <a:pt x="98613" y="73043"/>
                </a:cubicBezTo>
                <a:lnTo>
                  <a:pt x="98613" y="82318"/>
                </a:lnTo>
                <a:close/>
                <a:moveTo>
                  <a:pt x="98613" y="66666"/>
                </a:moveTo>
                <a:cubicBezTo>
                  <a:pt x="92277" y="66666"/>
                  <a:pt x="92277" y="66666"/>
                  <a:pt x="92277" y="66666"/>
                </a:cubicBezTo>
                <a:cubicBezTo>
                  <a:pt x="92277" y="57391"/>
                  <a:pt x="92277" y="57391"/>
                  <a:pt x="92277" y="57391"/>
                </a:cubicBezTo>
                <a:cubicBezTo>
                  <a:pt x="98613" y="57391"/>
                  <a:pt x="98613" y="57391"/>
                  <a:pt x="98613" y="57391"/>
                </a:cubicBezTo>
                <a:lnTo>
                  <a:pt x="98613" y="66666"/>
                </a:lnTo>
                <a:close/>
                <a:moveTo>
                  <a:pt x="98613" y="51594"/>
                </a:moveTo>
                <a:cubicBezTo>
                  <a:pt x="92277" y="51594"/>
                  <a:pt x="92277" y="51594"/>
                  <a:pt x="92277" y="51594"/>
                </a:cubicBezTo>
                <a:cubicBezTo>
                  <a:pt x="92277" y="42318"/>
                  <a:pt x="92277" y="42318"/>
                  <a:pt x="92277" y="42318"/>
                </a:cubicBezTo>
                <a:cubicBezTo>
                  <a:pt x="98613" y="42318"/>
                  <a:pt x="98613" y="42318"/>
                  <a:pt x="98613" y="42318"/>
                </a:cubicBezTo>
                <a:lnTo>
                  <a:pt x="98613" y="51594"/>
                </a:lnTo>
                <a:close/>
                <a:moveTo>
                  <a:pt x="107722" y="82318"/>
                </a:moveTo>
                <a:cubicBezTo>
                  <a:pt x="101782" y="82318"/>
                  <a:pt x="101782" y="82318"/>
                  <a:pt x="101782" y="82318"/>
                </a:cubicBezTo>
                <a:cubicBezTo>
                  <a:pt x="101782" y="73043"/>
                  <a:pt x="101782" y="73043"/>
                  <a:pt x="101782" y="73043"/>
                </a:cubicBezTo>
                <a:cubicBezTo>
                  <a:pt x="107722" y="73043"/>
                  <a:pt x="107722" y="73043"/>
                  <a:pt x="107722" y="73043"/>
                </a:cubicBezTo>
                <a:lnTo>
                  <a:pt x="107722" y="82318"/>
                </a:lnTo>
                <a:close/>
                <a:moveTo>
                  <a:pt x="107722" y="66666"/>
                </a:moveTo>
                <a:cubicBezTo>
                  <a:pt x="101782" y="66666"/>
                  <a:pt x="101782" y="66666"/>
                  <a:pt x="101782" y="66666"/>
                </a:cubicBezTo>
                <a:cubicBezTo>
                  <a:pt x="101782" y="57391"/>
                  <a:pt x="101782" y="57391"/>
                  <a:pt x="101782" y="57391"/>
                </a:cubicBezTo>
                <a:cubicBezTo>
                  <a:pt x="107722" y="57391"/>
                  <a:pt x="107722" y="57391"/>
                  <a:pt x="107722" y="57391"/>
                </a:cubicBezTo>
                <a:lnTo>
                  <a:pt x="107722" y="66666"/>
                </a:lnTo>
                <a:close/>
                <a:moveTo>
                  <a:pt x="107722" y="51594"/>
                </a:moveTo>
                <a:cubicBezTo>
                  <a:pt x="101782" y="51594"/>
                  <a:pt x="101782" y="51594"/>
                  <a:pt x="101782" y="51594"/>
                </a:cubicBezTo>
                <a:cubicBezTo>
                  <a:pt x="101782" y="42318"/>
                  <a:pt x="101782" y="42318"/>
                  <a:pt x="101782" y="42318"/>
                </a:cubicBezTo>
                <a:cubicBezTo>
                  <a:pt x="107722" y="42318"/>
                  <a:pt x="107722" y="42318"/>
                  <a:pt x="107722" y="42318"/>
                </a:cubicBezTo>
                <a:lnTo>
                  <a:pt x="107722" y="51594"/>
                </a:lnTo>
                <a:close/>
                <a:moveTo>
                  <a:pt x="63762" y="19130"/>
                </a:moveTo>
                <a:cubicBezTo>
                  <a:pt x="69306" y="19130"/>
                  <a:pt x="69306" y="19130"/>
                  <a:pt x="69306" y="19130"/>
                </a:cubicBezTo>
                <a:cubicBezTo>
                  <a:pt x="69306" y="30144"/>
                  <a:pt x="69306" y="30144"/>
                  <a:pt x="69306" y="30144"/>
                </a:cubicBezTo>
                <a:cubicBezTo>
                  <a:pt x="63762" y="30144"/>
                  <a:pt x="63762" y="30144"/>
                  <a:pt x="63762" y="30144"/>
                </a:cubicBezTo>
                <a:cubicBezTo>
                  <a:pt x="63762" y="38260"/>
                  <a:pt x="63762" y="38260"/>
                  <a:pt x="63762" y="38260"/>
                </a:cubicBezTo>
                <a:cubicBezTo>
                  <a:pt x="56237" y="38260"/>
                  <a:pt x="56237" y="38260"/>
                  <a:pt x="56237" y="38260"/>
                </a:cubicBezTo>
                <a:cubicBezTo>
                  <a:pt x="56237" y="30144"/>
                  <a:pt x="56237" y="30144"/>
                  <a:pt x="56237" y="30144"/>
                </a:cubicBezTo>
                <a:cubicBezTo>
                  <a:pt x="50693" y="30144"/>
                  <a:pt x="50693" y="30144"/>
                  <a:pt x="50693" y="30144"/>
                </a:cubicBezTo>
                <a:cubicBezTo>
                  <a:pt x="50693" y="19130"/>
                  <a:pt x="50693" y="19130"/>
                  <a:pt x="50693" y="19130"/>
                </a:cubicBezTo>
                <a:cubicBezTo>
                  <a:pt x="56237" y="19130"/>
                  <a:pt x="56237" y="19130"/>
                  <a:pt x="56237" y="19130"/>
                </a:cubicBezTo>
                <a:cubicBezTo>
                  <a:pt x="56237" y="11014"/>
                  <a:pt x="56237" y="11014"/>
                  <a:pt x="56237" y="11014"/>
                </a:cubicBezTo>
                <a:cubicBezTo>
                  <a:pt x="63762" y="11014"/>
                  <a:pt x="63762" y="11014"/>
                  <a:pt x="63762" y="11014"/>
                </a:cubicBezTo>
                <a:lnTo>
                  <a:pt x="63762" y="19130"/>
                </a:lnTo>
                <a:close/>
                <a:moveTo>
                  <a:pt x="63762" y="19130"/>
                </a:moveTo>
                <a:cubicBezTo>
                  <a:pt x="63762" y="19130"/>
                  <a:pt x="63762" y="19130"/>
                  <a:pt x="63762" y="19130"/>
                </a:cubicBezTo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-2500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  <p:sp>
        <p:nvSpPr>
          <p:cNvPr id="60" name="Shape 1167"/>
          <p:cNvSpPr/>
          <p:nvPr/>
        </p:nvSpPr>
        <p:spPr>
          <a:xfrm rot="14179234">
            <a:off x="2394072" y="3690232"/>
            <a:ext cx="452596" cy="710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247" y="5939"/>
                </a:moveTo>
                <a:cubicBezTo>
                  <a:pt x="106368" y="6909"/>
                  <a:pt x="112358" y="11636"/>
                  <a:pt x="112151" y="13939"/>
                </a:cubicBezTo>
                <a:cubicBezTo>
                  <a:pt x="105748" y="10181"/>
                  <a:pt x="97280" y="9333"/>
                  <a:pt x="88399" y="10909"/>
                </a:cubicBezTo>
                <a:cubicBezTo>
                  <a:pt x="97280" y="11878"/>
                  <a:pt x="105542" y="16000"/>
                  <a:pt x="105955" y="22181"/>
                </a:cubicBezTo>
                <a:cubicBezTo>
                  <a:pt x="104302" y="19393"/>
                  <a:pt x="94595" y="15636"/>
                  <a:pt x="88812" y="15393"/>
                </a:cubicBezTo>
                <a:cubicBezTo>
                  <a:pt x="79931" y="15030"/>
                  <a:pt x="63201" y="16969"/>
                  <a:pt x="61755" y="31878"/>
                </a:cubicBezTo>
                <a:cubicBezTo>
                  <a:pt x="61549" y="32969"/>
                  <a:pt x="60516" y="34303"/>
                  <a:pt x="59690" y="32969"/>
                </a:cubicBezTo>
                <a:cubicBezTo>
                  <a:pt x="58864" y="34303"/>
                  <a:pt x="57831" y="32969"/>
                  <a:pt x="57624" y="31878"/>
                </a:cubicBezTo>
                <a:cubicBezTo>
                  <a:pt x="56179" y="16969"/>
                  <a:pt x="39449" y="15030"/>
                  <a:pt x="30567" y="15393"/>
                </a:cubicBezTo>
                <a:cubicBezTo>
                  <a:pt x="24784" y="15636"/>
                  <a:pt x="15077" y="19393"/>
                  <a:pt x="13425" y="22181"/>
                </a:cubicBezTo>
                <a:cubicBezTo>
                  <a:pt x="13838" y="16000"/>
                  <a:pt x="22099" y="11878"/>
                  <a:pt x="30981" y="10909"/>
                </a:cubicBezTo>
                <a:cubicBezTo>
                  <a:pt x="22099" y="9333"/>
                  <a:pt x="13631" y="10181"/>
                  <a:pt x="7228" y="13939"/>
                </a:cubicBezTo>
                <a:cubicBezTo>
                  <a:pt x="7022" y="11636"/>
                  <a:pt x="13012" y="6909"/>
                  <a:pt x="23132" y="5939"/>
                </a:cubicBezTo>
                <a:cubicBezTo>
                  <a:pt x="17762" y="5696"/>
                  <a:pt x="9707" y="5212"/>
                  <a:pt x="0" y="11393"/>
                </a:cubicBezTo>
                <a:cubicBezTo>
                  <a:pt x="9294" y="0"/>
                  <a:pt x="29741" y="1090"/>
                  <a:pt x="45232" y="8606"/>
                </a:cubicBezTo>
                <a:cubicBezTo>
                  <a:pt x="54526" y="13212"/>
                  <a:pt x="57624" y="16606"/>
                  <a:pt x="59690" y="20848"/>
                </a:cubicBezTo>
                <a:cubicBezTo>
                  <a:pt x="61755" y="16606"/>
                  <a:pt x="64853" y="13212"/>
                  <a:pt x="74148" y="8606"/>
                </a:cubicBezTo>
                <a:cubicBezTo>
                  <a:pt x="89638" y="1090"/>
                  <a:pt x="110086" y="0"/>
                  <a:pt x="119380" y="11393"/>
                </a:cubicBezTo>
                <a:cubicBezTo>
                  <a:pt x="109672" y="5212"/>
                  <a:pt x="101411" y="5696"/>
                  <a:pt x="96247" y="5939"/>
                </a:cubicBezTo>
                <a:close/>
                <a:moveTo>
                  <a:pt x="62994" y="33939"/>
                </a:moveTo>
                <a:cubicBezTo>
                  <a:pt x="62994" y="35515"/>
                  <a:pt x="62994" y="35515"/>
                  <a:pt x="62994" y="35515"/>
                </a:cubicBezTo>
                <a:cubicBezTo>
                  <a:pt x="55765" y="35515"/>
                  <a:pt x="55765" y="35515"/>
                  <a:pt x="55765" y="35515"/>
                </a:cubicBezTo>
                <a:cubicBezTo>
                  <a:pt x="55765" y="33939"/>
                  <a:pt x="55765" y="33939"/>
                  <a:pt x="55765" y="33939"/>
                </a:cubicBezTo>
                <a:lnTo>
                  <a:pt x="62994" y="33939"/>
                </a:lnTo>
                <a:close/>
                <a:moveTo>
                  <a:pt x="33666" y="39878"/>
                </a:moveTo>
                <a:cubicBezTo>
                  <a:pt x="33666" y="37454"/>
                  <a:pt x="36970" y="35636"/>
                  <a:pt x="40895" y="35636"/>
                </a:cubicBezTo>
                <a:cubicBezTo>
                  <a:pt x="79931" y="35636"/>
                  <a:pt x="79931" y="35636"/>
                  <a:pt x="79931" y="35636"/>
                </a:cubicBezTo>
                <a:cubicBezTo>
                  <a:pt x="84061" y="35636"/>
                  <a:pt x="87160" y="37454"/>
                  <a:pt x="87160" y="39878"/>
                </a:cubicBezTo>
                <a:cubicBezTo>
                  <a:pt x="87160" y="41575"/>
                  <a:pt x="85507" y="43030"/>
                  <a:pt x="83235" y="43757"/>
                </a:cubicBezTo>
                <a:cubicBezTo>
                  <a:pt x="120000" y="118787"/>
                  <a:pt x="120000" y="118787"/>
                  <a:pt x="120000" y="118787"/>
                </a:cubicBezTo>
                <a:cubicBezTo>
                  <a:pt x="119173" y="118787"/>
                  <a:pt x="118554" y="118909"/>
                  <a:pt x="117728" y="118909"/>
                </a:cubicBezTo>
                <a:cubicBezTo>
                  <a:pt x="116695" y="118909"/>
                  <a:pt x="115662" y="119030"/>
                  <a:pt x="114836" y="119030"/>
                </a:cubicBezTo>
                <a:cubicBezTo>
                  <a:pt x="114010" y="119151"/>
                  <a:pt x="113184" y="119151"/>
                  <a:pt x="112358" y="119272"/>
                </a:cubicBezTo>
                <a:cubicBezTo>
                  <a:pt x="111944" y="119272"/>
                  <a:pt x="111531" y="119272"/>
                  <a:pt x="111118" y="119272"/>
                </a:cubicBezTo>
                <a:cubicBezTo>
                  <a:pt x="99139" y="94787"/>
                  <a:pt x="99139" y="94787"/>
                  <a:pt x="99139" y="94787"/>
                </a:cubicBezTo>
                <a:cubicBezTo>
                  <a:pt x="64234" y="105696"/>
                  <a:pt x="64234" y="105696"/>
                  <a:pt x="64234" y="105696"/>
                </a:cubicBezTo>
                <a:cubicBezTo>
                  <a:pt x="64234" y="119757"/>
                  <a:pt x="64234" y="119757"/>
                  <a:pt x="64234" y="119757"/>
                </a:cubicBezTo>
                <a:cubicBezTo>
                  <a:pt x="61962" y="119757"/>
                  <a:pt x="59483" y="119878"/>
                  <a:pt x="57005" y="120000"/>
                </a:cubicBezTo>
                <a:cubicBezTo>
                  <a:pt x="57005" y="120000"/>
                  <a:pt x="56798" y="120000"/>
                  <a:pt x="56798" y="120000"/>
                </a:cubicBezTo>
                <a:cubicBezTo>
                  <a:pt x="56385" y="120000"/>
                  <a:pt x="56179" y="120000"/>
                  <a:pt x="55765" y="119878"/>
                </a:cubicBezTo>
                <a:cubicBezTo>
                  <a:pt x="55765" y="105939"/>
                  <a:pt x="55765" y="105939"/>
                  <a:pt x="55765" y="105939"/>
                </a:cubicBezTo>
                <a:cubicBezTo>
                  <a:pt x="22512" y="92969"/>
                  <a:pt x="22512" y="92969"/>
                  <a:pt x="22512" y="92969"/>
                </a:cubicBezTo>
                <a:cubicBezTo>
                  <a:pt x="22306" y="92969"/>
                  <a:pt x="22306" y="92969"/>
                  <a:pt x="22306" y="92969"/>
                </a:cubicBezTo>
                <a:cubicBezTo>
                  <a:pt x="9294" y="119393"/>
                  <a:pt x="9294" y="119393"/>
                  <a:pt x="9294" y="119393"/>
                </a:cubicBezTo>
                <a:cubicBezTo>
                  <a:pt x="8881" y="119393"/>
                  <a:pt x="8468" y="119393"/>
                  <a:pt x="8055" y="119393"/>
                </a:cubicBezTo>
                <a:cubicBezTo>
                  <a:pt x="7435" y="119393"/>
                  <a:pt x="6815" y="119393"/>
                  <a:pt x="6196" y="119393"/>
                </a:cubicBezTo>
                <a:cubicBezTo>
                  <a:pt x="4543" y="119393"/>
                  <a:pt x="2891" y="119393"/>
                  <a:pt x="1239" y="119515"/>
                </a:cubicBezTo>
                <a:cubicBezTo>
                  <a:pt x="826" y="119515"/>
                  <a:pt x="619" y="119515"/>
                  <a:pt x="413" y="119515"/>
                </a:cubicBezTo>
                <a:cubicBezTo>
                  <a:pt x="37590" y="43636"/>
                  <a:pt x="37590" y="43636"/>
                  <a:pt x="37590" y="43636"/>
                </a:cubicBezTo>
                <a:cubicBezTo>
                  <a:pt x="35318" y="42909"/>
                  <a:pt x="33666" y="41454"/>
                  <a:pt x="33666" y="39878"/>
                </a:cubicBezTo>
                <a:close/>
                <a:moveTo>
                  <a:pt x="86127" y="68121"/>
                </a:moveTo>
                <a:cubicBezTo>
                  <a:pt x="64647" y="76000"/>
                  <a:pt x="64647" y="76000"/>
                  <a:pt x="64647" y="76000"/>
                </a:cubicBezTo>
                <a:cubicBezTo>
                  <a:pt x="95834" y="87878"/>
                  <a:pt x="95834" y="87878"/>
                  <a:pt x="95834" y="87878"/>
                </a:cubicBezTo>
                <a:lnTo>
                  <a:pt x="86127" y="68121"/>
                </a:lnTo>
                <a:close/>
                <a:moveTo>
                  <a:pt x="64234" y="102303"/>
                </a:moveTo>
                <a:cubicBezTo>
                  <a:pt x="93975" y="92969"/>
                  <a:pt x="93975" y="92969"/>
                  <a:pt x="93975" y="92969"/>
                </a:cubicBezTo>
                <a:cubicBezTo>
                  <a:pt x="64234" y="92969"/>
                  <a:pt x="64234" y="92969"/>
                  <a:pt x="64234" y="92969"/>
                </a:cubicBezTo>
                <a:lnTo>
                  <a:pt x="64234" y="102303"/>
                </a:lnTo>
                <a:close/>
                <a:moveTo>
                  <a:pt x="64234" y="89939"/>
                </a:moveTo>
                <a:cubicBezTo>
                  <a:pt x="91703" y="89939"/>
                  <a:pt x="91703" y="89939"/>
                  <a:pt x="91703" y="89939"/>
                </a:cubicBezTo>
                <a:cubicBezTo>
                  <a:pt x="64234" y="79515"/>
                  <a:pt x="64234" y="79515"/>
                  <a:pt x="64234" y="79515"/>
                </a:cubicBezTo>
                <a:lnTo>
                  <a:pt x="64234" y="89939"/>
                </a:lnTo>
                <a:close/>
                <a:moveTo>
                  <a:pt x="64234" y="72484"/>
                </a:moveTo>
                <a:cubicBezTo>
                  <a:pt x="81583" y="66181"/>
                  <a:pt x="81583" y="66181"/>
                  <a:pt x="81583" y="66181"/>
                </a:cubicBezTo>
                <a:cubicBezTo>
                  <a:pt x="64234" y="66181"/>
                  <a:pt x="64234" y="66181"/>
                  <a:pt x="64234" y="66181"/>
                </a:cubicBezTo>
                <a:lnTo>
                  <a:pt x="64234" y="72484"/>
                </a:lnTo>
                <a:close/>
                <a:moveTo>
                  <a:pt x="64234" y="63151"/>
                </a:moveTo>
                <a:cubicBezTo>
                  <a:pt x="78278" y="63151"/>
                  <a:pt x="78278" y="63151"/>
                  <a:pt x="78278" y="63151"/>
                </a:cubicBezTo>
                <a:cubicBezTo>
                  <a:pt x="64234" y="58787"/>
                  <a:pt x="64234" y="58787"/>
                  <a:pt x="64234" y="58787"/>
                </a:cubicBezTo>
                <a:lnTo>
                  <a:pt x="64234" y="63151"/>
                </a:lnTo>
                <a:close/>
                <a:moveTo>
                  <a:pt x="64234" y="55272"/>
                </a:moveTo>
                <a:cubicBezTo>
                  <a:pt x="82822" y="61090"/>
                  <a:pt x="82822" y="61090"/>
                  <a:pt x="82822" y="61090"/>
                </a:cubicBezTo>
                <a:cubicBezTo>
                  <a:pt x="74354" y="44121"/>
                  <a:pt x="74354" y="44121"/>
                  <a:pt x="74354" y="44121"/>
                </a:cubicBezTo>
                <a:cubicBezTo>
                  <a:pt x="64234" y="44121"/>
                  <a:pt x="64234" y="44121"/>
                  <a:pt x="64234" y="44121"/>
                </a:cubicBezTo>
                <a:lnTo>
                  <a:pt x="64234" y="55272"/>
                </a:lnTo>
                <a:close/>
                <a:moveTo>
                  <a:pt x="55765" y="44121"/>
                </a:moveTo>
                <a:cubicBezTo>
                  <a:pt x="46265" y="44121"/>
                  <a:pt x="46265" y="44121"/>
                  <a:pt x="46265" y="44121"/>
                </a:cubicBezTo>
                <a:cubicBezTo>
                  <a:pt x="37796" y="61454"/>
                  <a:pt x="37796" y="61454"/>
                  <a:pt x="37796" y="61454"/>
                </a:cubicBezTo>
                <a:cubicBezTo>
                  <a:pt x="55765" y="55272"/>
                  <a:pt x="55765" y="55272"/>
                  <a:pt x="55765" y="55272"/>
                </a:cubicBezTo>
                <a:lnTo>
                  <a:pt x="55765" y="44121"/>
                </a:lnTo>
                <a:close/>
                <a:moveTo>
                  <a:pt x="55765" y="58787"/>
                </a:moveTo>
                <a:cubicBezTo>
                  <a:pt x="42960" y="63151"/>
                  <a:pt x="42960" y="63151"/>
                  <a:pt x="42960" y="63151"/>
                </a:cubicBezTo>
                <a:cubicBezTo>
                  <a:pt x="55765" y="63151"/>
                  <a:pt x="55765" y="63151"/>
                  <a:pt x="55765" y="63151"/>
                </a:cubicBezTo>
                <a:lnTo>
                  <a:pt x="55765" y="58787"/>
                </a:lnTo>
                <a:close/>
                <a:moveTo>
                  <a:pt x="55765" y="66181"/>
                </a:moveTo>
                <a:cubicBezTo>
                  <a:pt x="38623" y="66181"/>
                  <a:pt x="38623" y="66181"/>
                  <a:pt x="38623" y="66181"/>
                </a:cubicBezTo>
                <a:cubicBezTo>
                  <a:pt x="55765" y="72727"/>
                  <a:pt x="55765" y="72727"/>
                  <a:pt x="55765" y="72727"/>
                </a:cubicBezTo>
                <a:lnTo>
                  <a:pt x="55765" y="66181"/>
                </a:lnTo>
                <a:close/>
                <a:moveTo>
                  <a:pt x="55765" y="102303"/>
                </a:moveTo>
                <a:cubicBezTo>
                  <a:pt x="55765" y="92969"/>
                  <a:pt x="55765" y="92969"/>
                  <a:pt x="55765" y="92969"/>
                </a:cubicBezTo>
                <a:cubicBezTo>
                  <a:pt x="31807" y="92969"/>
                  <a:pt x="31807" y="92969"/>
                  <a:pt x="31807" y="92969"/>
                </a:cubicBezTo>
                <a:lnTo>
                  <a:pt x="55765" y="102303"/>
                </a:lnTo>
                <a:close/>
                <a:moveTo>
                  <a:pt x="55765" y="89939"/>
                </a:moveTo>
                <a:cubicBezTo>
                  <a:pt x="55765" y="79272"/>
                  <a:pt x="55765" y="79272"/>
                  <a:pt x="55765" y="79272"/>
                </a:cubicBezTo>
                <a:cubicBezTo>
                  <a:pt x="27056" y="89939"/>
                  <a:pt x="27056" y="89939"/>
                  <a:pt x="27056" y="89939"/>
                </a:cubicBezTo>
                <a:lnTo>
                  <a:pt x="55765" y="89939"/>
                </a:lnTo>
                <a:close/>
                <a:moveTo>
                  <a:pt x="34492" y="68242"/>
                </a:moveTo>
                <a:cubicBezTo>
                  <a:pt x="25197" y="87030"/>
                  <a:pt x="25197" y="87030"/>
                  <a:pt x="25197" y="87030"/>
                </a:cubicBezTo>
                <a:cubicBezTo>
                  <a:pt x="54939" y="76000"/>
                  <a:pt x="54939" y="76000"/>
                  <a:pt x="54939" y="76000"/>
                </a:cubicBezTo>
                <a:lnTo>
                  <a:pt x="34492" y="6824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73233" y="4011537"/>
            <a:ext cx="2018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Edge Computing</a:t>
            </a:r>
          </a:p>
          <a:p>
            <a:pPr algn="r"/>
            <a:r>
              <a:rPr lang="en-GB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Multivariate Analysis</a:t>
            </a:r>
          </a:p>
          <a:p>
            <a:pPr algn="r"/>
            <a:r>
              <a:rPr lang="en-GB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Fault Detection</a:t>
            </a:r>
          </a:p>
        </p:txBody>
      </p:sp>
      <p:pic>
        <p:nvPicPr>
          <p:cNvPr id="1028" name="Picture 4" descr="http://www.rxdatascience.com/assets/images/rxdsdar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18982"/>
            <a:ext cx="1584285" cy="3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095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@</a:t>
            </a:r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KxSystems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0">
              <a:buSzPct val="25000"/>
            </a:pPr>
            <a:endParaRPr lang="en-GB" u="sng" dirty="0">
              <a:solidFill>
                <a:schemeClr val="hlink"/>
              </a:solidFill>
              <a:ea typeface="Verdana" panose="020B0604030504040204" pitchFamily="34" charset="0"/>
              <a:cs typeface="Verdana" panose="020B0604030504040204" pitchFamily="34" charset="0"/>
              <a:sym typeface="Calibri"/>
              <a:hlinkClick r:id="rId2"/>
            </a:endParaRPr>
          </a:p>
          <a:p>
            <a:pPr lvl="0">
              <a:buSzPct val="25000"/>
            </a:pPr>
            <a:r>
              <a:rPr lang="en-GB" u="sng" dirty="0">
                <a:solidFill>
                  <a:schemeClr val="hlink"/>
                </a:solidFill>
                <a:ea typeface="Verdana" panose="020B0604030504040204" pitchFamily="34" charset="0"/>
                <a:cs typeface="Verdana" panose="020B0604030504040204" pitchFamily="34" charset="0"/>
                <a:sym typeface="Calibri"/>
                <a:hlinkClick r:id="rId2"/>
              </a:rPr>
              <a:t>https://kx.com/</a:t>
            </a:r>
          </a:p>
          <a:p>
            <a:pPr lvl="0">
              <a:buSzPct val="25000"/>
            </a:pPr>
            <a:r>
              <a:rPr lang="en-GB" u="sng" dirty="0">
                <a:solidFill>
                  <a:schemeClr val="hlink"/>
                </a:solidFill>
                <a:ea typeface="Verdana" panose="020B0604030504040204" pitchFamily="34" charset="0"/>
                <a:cs typeface="Verdana" panose="020B0604030504040204" pitchFamily="34" charset="0"/>
                <a:sym typeface="Calibri"/>
                <a:hlinkClick r:id="rId3"/>
              </a:rPr>
              <a:t>https://kx.com/download/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18A20-7038-43CB-83A6-43F932A4D936}"/>
              </a:ext>
            </a:extLst>
          </p:cNvPr>
          <p:cNvSpPr txBox="1"/>
          <p:nvPr/>
        </p:nvSpPr>
        <p:spPr>
          <a:xfrm>
            <a:off x="202500" y="2571750"/>
            <a:ext cx="5653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Rachael Moore: </a:t>
            </a:r>
            <a:r>
              <a:rPr lang="en-GB" sz="1600" dirty="0">
                <a:solidFill>
                  <a:srgbClr val="0071CE"/>
                </a:solidFill>
                <a:hlinkClick r:id="rId4"/>
              </a:rPr>
              <a:t>rmoore@kx.com</a:t>
            </a:r>
            <a:endParaRPr lang="en-GB" sz="1600" dirty="0">
              <a:solidFill>
                <a:srgbClr val="0071CE"/>
              </a:solidFill>
            </a:endParaRPr>
          </a:p>
          <a:p>
            <a:r>
              <a:rPr lang="en-GB" sz="1600" dirty="0"/>
              <a:t>Killian Daly: </a:t>
            </a:r>
            <a:r>
              <a:rPr lang="en-GB" sz="1600" u="sng" dirty="0">
                <a:solidFill>
                  <a:srgbClr val="0071CE"/>
                </a:solidFill>
              </a:rPr>
              <a:t>kdaly@firstderivatives.com</a:t>
            </a:r>
          </a:p>
        </p:txBody>
      </p:sp>
    </p:spTree>
    <p:extLst>
      <p:ext uri="{BB962C8B-B14F-4D97-AF65-F5344CB8AC3E}">
        <p14:creationId xmlns:p14="http://schemas.microsoft.com/office/powerpoint/2010/main" val="19029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0"/>
            <a:ext cx="37441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49" y="0"/>
            <a:ext cx="64231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9700"/>
            <a:ext cx="762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9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433284"/>
            <a:ext cx="9306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sz="4000" dirty="0"/>
              <a:t>(</a:t>
            </a:r>
            <a:r>
              <a:rPr lang="mr-IN" sz="4000" dirty="0">
                <a:solidFill>
                  <a:srgbClr val="666666"/>
                </a:solidFill>
              </a:rPr>
              <a:t>~</a:t>
            </a:r>
            <a:r>
              <a:rPr lang="mr-IN" sz="4000" dirty="0">
                <a:solidFill>
                  <a:srgbClr val="19177C"/>
                </a:solidFill>
              </a:rPr>
              <a:t>R</a:t>
            </a:r>
            <a:r>
              <a:rPr lang="mr-IN" sz="4000" dirty="0">
                <a:solidFill>
                  <a:srgbClr val="666666"/>
                </a:solidFill>
              </a:rPr>
              <a:t>∊</a:t>
            </a:r>
            <a:r>
              <a:rPr lang="mr-IN" sz="4000" dirty="0">
                <a:solidFill>
                  <a:srgbClr val="19177C"/>
                </a:solidFill>
              </a:rPr>
              <a:t>R</a:t>
            </a:r>
            <a:r>
              <a:rPr lang="mr-IN" sz="4000" dirty="0">
                <a:solidFill>
                  <a:srgbClr val="7D9029"/>
                </a:solidFill>
              </a:rPr>
              <a:t>∘.</a:t>
            </a:r>
            <a:r>
              <a:rPr lang="mr-IN" sz="4000" dirty="0">
                <a:solidFill>
                  <a:srgbClr val="666666"/>
                </a:solidFill>
              </a:rPr>
              <a:t>×</a:t>
            </a:r>
            <a:r>
              <a:rPr lang="mr-IN" sz="4000" dirty="0">
                <a:solidFill>
                  <a:srgbClr val="19177C"/>
                </a:solidFill>
              </a:rPr>
              <a:t>R</a:t>
            </a:r>
            <a:r>
              <a:rPr lang="mr-IN" sz="4000" dirty="0"/>
              <a:t>)</a:t>
            </a:r>
            <a:r>
              <a:rPr lang="mr-IN" sz="4000" dirty="0">
                <a:solidFill>
                  <a:srgbClr val="7D9029"/>
                </a:solidFill>
              </a:rPr>
              <a:t>/</a:t>
            </a:r>
            <a:r>
              <a:rPr lang="mr-IN" sz="4000" dirty="0">
                <a:solidFill>
                  <a:srgbClr val="19177C"/>
                </a:solidFill>
              </a:rPr>
              <a:t>R</a:t>
            </a:r>
            <a:r>
              <a:rPr lang="mr-IN" sz="4000" b="1" dirty="0">
                <a:solidFill>
                  <a:srgbClr val="008000"/>
                </a:solidFill>
              </a:rPr>
              <a:t>←</a:t>
            </a:r>
            <a:r>
              <a:rPr lang="mr-IN" sz="4000" dirty="0">
                <a:solidFill>
                  <a:srgbClr val="666666"/>
                </a:solidFill>
              </a:rPr>
              <a:t>1↓</a:t>
            </a:r>
            <a:r>
              <a:rPr lang="mr-IN" sz="4000" dirty="0"/>
              <a:t>ι</a:t>
            </a:r>
            <a:r>
              <a:rPr lang="mr-IN" sz="4000" dirty="0">
                <a:solidFill>
                  <a:srgbClr val="19177C"/>
                </a:solidFill>
              </a:rPr>
              <a:t>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923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87" y="0"/>
            <a:ext cx="3910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3627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Pag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9713</TotalTime>
  <Words>575</Words>
  <Application>Microsoft Office PowerPoint</Application>
  <PresentationFormat>On-screen Show (16:9)</PresentationFormat>
  <Paragraphs>161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Helvetica Neue</vt:lpstr>
      <vt:lpstr>Lato regular</vt:lpstr>
      <vt:lpstr>Lato regular</vt:lpstr>
      <vt:lpstr>Mangal</vt:lpstr>
      <vt:lpstr>Proxima Nova Rg</vt:lpstr>
      <vt:lpstr>ProximaNova</vt:lpstr>
      <vt:lpstr>Verdana</vt:lpstr>
      <vt:lpstr>Title Pages</vt:lpstr>
      <vt:lpstr>Content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Enterprise Interfaces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PJ O'Kane</dc:creator>
  <cp:lastModifiedBy>Rachael Moore</cp:lastModifiedBy>
  <cp:revision>215</cp:revision>
  <dcterms:created xsi:type="dcterms:W3CDTF">2016-09-01T18:20:40Z</dcterms:created>
  <dcterms:modified xsi:type="dcterms:W3CDTF">2018-03-13T18:45:20Z</dcterms:modified>
</cp:coreProperties>
</file>